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0"/>
  </p:notesMasterIdLst>
  <p:sldIdLst>
    <p:sldId id="256" r:id="rId2"/>
    <p:sldId id="257" r:id="rId3"/>
    <p:sldId id="258" r:id="rId4"/>
    <p:sldId id="260" r:id="rId5"/>
    <p:sldId id="271" r:id="rId6"/>
    <p:sldId id="261" r:id="rId7"/>
    <p:sldId id="262" r:id="rId8"/>
    <p:sldId id="263" r:id="rId9"/>
    <p:sldId id="264" r:id="rId10"/>
    <p:sldId id="270" r:id="rId11"/>
    <p:sldId id="265" r:id="rId12"/>
    <p:sldId id="266" r:id="rId13"/>
    <p:sldId id="267" r:id="rId14"/>
    <p:sldId id="268" r:id="rId15"/>
    <p:sldId id="269"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6" r:id="rId29"/>
    <p:sldId id="284" r:id="rId30"/>
    <p:sldId id="285" r:id="rId31"/>
    <p:sldId id="287" r:id="rId32"/>
    <p:sldId id="288" r:id="rId33"/>
    <p:sldId id="289" r:id="rId34"/>
    <p:sldId id="291" r:id="rId35"/>
    <p:sldId id="292" r:id="rId36"/>
    <p:sldId id="293" r:id="rId37"/>
    <p:sldId id="294" r:id="rId38"/>
    <p:sldId id="295" r:id="rId39"/>
    <p:sldId id="296" r:id="rId40"/>
    <p:sldId id="297" r:id="rId41"/>
    <p:sldId id="298" r:id="rId42"/>
    <p:sldId id="300" r:id="rId43"/>
    <p:sldId id="301" r:id="rId44"/>
    <p:sldId id="302" r:id="rId45"/>
    <p:sldId id="304" r:id="rId46"/>
    <p:sldId id="299" r:id="rId47"/>
    <p:sldId id="306" r:id="rId48"/>
    <p:sldId id="3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p:restoredTop sz="59102"/>
  </p:normalViewPr>
  <p:slideViewPr>
    <p:cSldViewPr snapToGrid="0">
      <p:cViewPr varScale="1">
        <p:scale>
          <a:sx n="82" d="100"/>
          <a:sy n="82" d="100"/>
        </p:scale>
        <p:origin x="2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Rates of spelling errors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D0-864F-9284-024389F6D40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D0-864F-9284-024389F6D40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3D0-864F-9284-024389F6D40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3D0-864F-9284-024389F6D400}"/>
              </c:ext>
            </c:extLst>
          </c:dPt>
          <c:cat>
            <c:strRef>
              <c:f>Sheet1!$A$2:$A$5</c:f>
              <c:strCache>
                <c:ptCount val="4"/>
                <c:pt idx="0">
                  <c:v>Web Queries:</c:v>
                </c:pt>
                <c:pt idx="1">
                  <c:v>Retyping without Backspace:</c:v>
                </c:pt>
                <c:pt idx="2">
                  <c:v>Uncorrected Errors on Phones:</c:v>
                </c:pt>
                <c:pt idx="3">
                  <c:v>Retyping Accuracy:</c:v>
                </c:pt>
              </c:strCache>
            </c:strRef>
          </c:cat>
          <c:val>
            <c:numRef>
              <c:f>Sheet1!$B$2:$B$5</c:f>
              <c:numCache>
                <c:formatCode>0%</c:formatCode>
                <c:ptCount val="4"/>
                <c:pt idx="0">
                  <c:v>0.26</c:v>
                </c:pt>
                <c:pt idx="1">
                  <c:v>0.13</c:v>
                </c:pt>
                <c:pt idx="2">
                  <c:v>7.0000000000000007E-2</c:v>
                </c:pt>
                <c:pt idx="3">
                  <c:v>0.02</c:v>
                </c:pt>
              </c:numCache>
            </c:numRef>
          </c:val>
          <c:extLst>
            <c:ext xmlns:c16="http://schemas.microsoft.com/office/drawing/2014/chart" uri="{C3380CC4-5D6E-409C-BE32-E72D297353CC}">
              <c16:uniqueId val="{00000000-FC55-5D49-94E2-836CD4BE504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61F909-6E61-4DFD-9CC9-01A2D144ACB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B471B852-90BC-4C9B-9C37-F373BCA11A77}">
      <dgm:prSet/>
      <dgm:spPr/>
      <dgm:t>
        <a:bodyPr/>
        <a:lstStyle/>
        <a:p>
          <a:r>
            <a:rPr lang="en-US"/>
            <a:t>Non-word Errors </a:t>
          </a:r>
        </a:p>
      </dgm:t>
    </dgm:pt>
    <dgm:pt modelId="{2C467C86-887F-444D-A5DA-0EA5E42E753B}" type="parTrans" cxnId="{7E858A69-B827-4134-87D3-EEABE9077FCF}">
      <dgm:prSet/>
      <dgm:spPr/>
      <dgm:t>
        <a:bodyPr/>
        <a:lstStyle/>
        <a:p>
          <a:endParaRPr lang="en-US"/>
        </a:p>
      </dgm:t>
    </dgm:pt>
    <dgm:pt modelId="{F6675AC8-EA8D-46D4-AEE1-1EB2C80FD1F0}" type="sibTrans" cxnId="{7E858A69-B827-4134-87D3-EEABE9077FCF}">
      <dgm:prSet/>
      <dgm:spPr/>
      <dgm:t>
        <a:bodyPr/>
        <a:lstStyle/>
        <a:p>
          <a:endParaRPr lang="en-US"/>
        </a:p>
      </dgm:t>
    </dgm:pt>
    <dgm:pt modelId="{330D5451-9849-4A47-A8FB-CBF930CAF327}">
      <dgm:prSet/>
      <dgm:spPr/>
      <dgm:t>
        <a:bodyPr/>
        <a:lstStyle/>
        <a:p>
          <a:r>
            <a:rPr lang="en-US" dirty="0"/>
            <a:t>Errors that result in strings that do not correspond to valid words in the language.</a:t>
          </a:r>
        </a:p>
      </dgm:t>
    </dgm:pt>
    <dgm:pt modelId="{B9BB3576-BF77-4FF7-98E8-7EEF6EA42DDD}" type="parTrans" cxnId="{44D5AD06-01E5-4955-8348-C7BE095D0170}">
      <dgm:prSet/>
      <dgm:spPr/>
      <dgm:t>
        <a:bodyPr/>
        <a:lstStyle/>
        <a:p>
          <a:endParaRPr lang="en-US"/>
        </a:p>
      </dgm:t>
    </dgm:pt>
    <dgm:pt modelId="{B0C6E139-CCC7-47E0-962E-73D965D4EA5A}" type="sibTrans" cxnId="{44D5AD06-01E5-4955-8348-C7BE095D0170}">
      <dgm:prSet/>
      <dgm:spPr/>
      <dgm:t>
        <a:bodyPr/>
        <a:lstStyle/>
        <a:p>
          <a:endParaRPr lang="en-US"/>
        </a:p>
      </dgm:t>
    </dgm:pt>
    <dgm:pt modelId="{7FD3A7E8-5E20-4B05-832C-69E799837303}">
      <dgm:prSet/>
      <dgm:spPr/>
      <dgm:t>
        <a:bodyPr/>
        <a:lstStyle/>
        <a:p>
          <a:r>
            <a:rPr lang="en-US"/>
            <a:t>Examples: "happee" instead of "happy", "writting" instead of "writing".</a:t>
          </a:r>
        </a:p>
      </dgm:t>
    </dgm:pt>
    <dgm:pt modelId="{071FF161-949A-4CA3-BCE5-73C200B28800}" type="parTrans" cxnId="{D2EFB139-C80A-43D0-AD9E-83B2A9117322}">
      <dgm:prSet/>
      <dgm:spPr/>
      <dgm:t>
        <a:bodyPr/>
        <a:lstStyle/>
        <a:p>
          <a:endParaRPr lang="en-US"/>
        </a:p>
      </dgm:t>
    </dgm:pt>
    <dgm:pt modelId="{34B084E9-FB3E-4C2B-9414-36E0C629F605}" type="sibTrans" cxnId="{D2EFB139-C80A-43D0-AD9E-83B2A9117322}">
      <dgm:prSet/>
      <dgm:spPr/>
      <dgm:t>
        <a:bodyPr/>
        <a:lstStyle/>
        <a:p>
          <a:endParaRPr lang="en-US"/>
        </a:p>
      </dgm:t>
    </dgm:pt>
    <dgm:pt modelId="{4F70FB8C-DD8B-493C-924F-C61A88D11AF5}">
      <dgm:prSet/>
      <dgm:spPr/>
      <dgm:t>
        <a:bodyPr/>
        <a:lstStyle/>
        <a:p>
          <a:r>
            <a:rPr lang="en-US" dirty="0"/>
            <a:t>2) Real-word Errors </a:t>
          </a:r>
        </a:p>
      </dgm:t>
    </dgm:pt>
    <dgm:pt modelId="{06163F84-9517-4002-A7A3-B6B0E980E50D}" type="parTrans" cxnId="{01825153-9126-47CB-BEF5-B383501A333C}">
      <dgm:prSet/>
      <dgm:spPr/>
      <dgm:t>
        <a:bodyPr/>
        <a:lstStyle/>
        <a:p>
          <a:endParaRPr lang="en-US"/>
        </a:p>
      </dgm:t>
    </dgm:pt>
    <dgm:pt modelId="{5FFA0C24-51CD-4C7B-85E5-6EF5D1A33909}" type="sibTrans" cxnId="{01825153-9126-47CB-BEF5-B383501A333C}">
      <dgm:prSet/>
      <dgm:spPr/>
      <dgm:t>
        <a:bodyPr/>
        <a:lstStyle/>
        <a:p>
          <a:endParaRPr lang="en-US"/>
        </a:p>
      </dgm:t>
    </dgm:pt>
    <dgm:pt modelId="{E6F409AC-E5E1-4681-8D3E-C8E9F0F2C2BE}">
      <dgm:prSet/>
      <dgm:spPr/>
      <dgm:t>
        <a:bodyPr/>
        <a:lstStyle/>
        <a:p>
          <a:r>
            <a:rPr lang="en-US"/>
            <a:t>Errors that result in valid words, but with a different meaning than intended.</a:t>
          </a:r>
        </a:p>
      </dgm:t>
    </dgm:pt>
    <dgm:pt modelId="{1742E5C8-3E85-4724-8771-A152EE39A3D0}" type="parTrans" cxnId="{3E699B69-3C96-4A92-8B54-4C07B9FC9D6F}">
      <dgm:prSet/>
      <dgm:spPr/>
      <dgm:t>
        <a:bodyPr/>
        <a:lstStyle/>
        <a:p>
          <a:endParaRPr lang="en-US"/>
        </a:p>
      </dgm:t>
    </dgm:pt>
    <dgm:pt modelId="{305C4F5B-7D30-4CF2-BC27-ADE9D93BF2A0}" type="sibTrans" cxnId="{3E699B69-3C96-4A92-8B54-4C07B9FC9D6F}">
      <dgm:prSet/>
      <dgm:spPr/>
      <dgm:t>
        <a:bodyPr/>
        <a:lstStyle/>
        <a:p>
          <a:endParaRPr lang="en-US"/>
        </a:p>
      </dgm:t>
    </dgm:pt>
    <dgm:pt modelId="{12D86CBD-2AD2-4E85-BCDC-5BF19B93E2A1}">
      <dgm:prSet/>
      <dgm:spPr/>
      <dgm:t>
        <a:bodyPr/>
        <a:lstStyle/>
        <a:p>
          <a:r>
            <a:rPr lang="en-US"/>
            <a:t>Examples: "there" instead of "their", "weather" instead of "whether".</a:t>
          </a:r>
        </a:p>
      </dgm:t>
    </dgm:pt>
    <dgm:pt modelId="{1FCEFC47-4DB1-4981-B5CA-E751A456F2D8}" type="parTrans" cxnId="{002D084C-AAA6-49E6-B15F-1111C89013FA}">
      <dgm:prSet/>
      <dgm:spPr/>
      <dgm:t>
        <a:bodyPr/>
        <a:lstStyle/>
        <a:p>
          <a:endParaRPr lang="en-US"/>
        </a:p>
      </dgm:t>
    </dgm:pt>
    <dgm:pt modelId="{C33EFF88-DF67-436D-AF21-97C56BD23BA1}" type="sibTrans" cxnId="{002D084C-AAA6-49E6-B15F-1111C89013FA}">
      <dgm:prSet/>
      <dgm:spPr/>
      <dgm:t>
        <a:bodyPr/>
        <a:lstStyle/>
        <a:p>
          <a:endParaRPr lang="en-US"/>
        </a:p>
      </dgm:t>
    </dgm:pt>
    <dgm:pt modelId="{D44D308C-5649-CF42-ADDB-B9341F57407D}" type="pres">
      <dgm:prSet presAssocID="{3961F909-6E61-4DFD-9CC9-01A2D144ACBE}" presName="linear" presStyleCnt="0">
        <dgm:presLayoutVars>
          <dgm:dir/>
          <dgm:animLvl val="lvl"/>
          <dgm:resizeHandles val="exact"/>
        </dgm:presLayoutVars>
      </dgm:prSet>
      <dgm:spPr/>
    </dgm:pt>
    <dgm:pt modelId="{B26232D5-671E-1D4B-9C1F-775A60196270}" type="pres">
      <dgm:prSet presAssocID="{B471B852-90BC-4C9B-9C37-F373BCA11A77}" presName="parentLin" presStyleCnt="0"/>
      <dgm:spPr/>
    </dgm:pt>
    <dgm:pt modelId="{1CCFF063-A496-6441-BA2A-1179C815F751}" type="pres">
      <dgm:prSet presAssocID="{B471B852-90BC-4C9B-9C37-F373BCA11A77}" presName="parentLeftMargin" presStyleLbl="node1" presStyleIdx="0" presStyleCnt="2"/>
      <dgm:spPr/>
    </dgm:pt>
    <dgm:pt modelId="{08C1AEEA-C5AC-AF4E-B2BB-B664BA7D9DCD}" type="pres">
      <dgm:prSet presAssocID="{B471B852-90BC-4C9B-9C37-F373BCA11A77}" presName="parentText" presStyleLbl="node1" presStyleIdx="0" presStyleCnt="2">
        <dgm:presLayoutVars>
          <dgm:chMax val="0"/>
          <dgm:bulletEnabled val="1"/>
        </dgm:presLayoutVars>
      </dgm:prSet>
      <dgm:spPr/>
    </dgm:pt>
    <dgm:pt modelId="{187595AE-F74E-5F46-B284-B6D061554D56}" type="pres">
      <dgm:prSet presAssocID="{B471B852-90BC-4C9B-9C37-F373BCA11A77}" presName="negativeSpace" presStyleCnt="0"/>
      <dgm:spPr/>
    </dgm:pt>
    <dgm:pt modelId="{817231F2-9606-0741-A500-A29892C7658F}" type="pres">
      <dgm:prSet presAssocID="{B471B852-90BC-4C9B-9C37-F373BCA11A77}" presName="childText" presStyleLbl="conFgAcc1" presStyleIdx="0" presStyleCnt="2">
        <dgm:presLayoutVars>
          <dgm:bulletEnabled val="1"/>
        </dgm:presLayoutVars>
      </dgm:prSet>
      <dgm:spPr/>
    </dgm:pt>
    <dgm:pt modelId="{E0F59560-18B9-2748-A037-E37B51994329}" type="pres">
      <dgm:prSet presAssocID="{F6675AC8-EA8D-46D4-AEE1-1EB2C80FD1F0}" presName="spaceBetweenRectangles" presStyleCnt="0"/>
      <dgm:spPr/>
    </dgm:pt>
    <dgm:pt modelId="{0BB9B84B-B832-A640-A533-873901A23942}" type="pres">
      <dgm:prSet presAssocID="{4F70FB8C-DD8B-493C-924F-C61A88D11AF5}" presName="parentLin" presStyleCnt="0"/>
      <dgm:spPr/>
    </dgm:pt>
    <dgm:pt modelId="{B1EC2E50-4566-F847-96C8-111EA0679A03}" type="pres">
      <dgm:prSet presAssocID="{4F70FB8C-DD8B-493C-924F-C61A88D11AF5}" presName="parentLeftMargin" presStyleLbl="node1" presStyleIdx="0" presStyleCnt="2"/>
      <dgm:spPr/>
    </dgm:pt>
    <dgm:pt modelId="{CF7BCB17-0C09-B540-BE2D-F83FDF3A2EE3}" type="pres">
      <dgm:prSet presAssocID="{4F70FB8C-DD8B-493C-924F-C61A88D11AF5}" presName="parentText" presStyleLbl="node1" presStyleIdx="1" presStyleCnt="2">
        <dgm:presLayoutVars>
          <dgm:chMax val="0"/>
          <dgm:bulletEnabled val="1"/>
        </dgm:presLayoutVars>
      </dgm:prSet>
      <dgm:spPr/>
    </dgm:pt>
    <dgm:pt modelId="{14BF4015-3288-0B4D-9115-363C159E7100}" type="pres">
      <dgm:prSet presAssocID="{4F70FB8C-DD8B-493C-924F-C61A88D11AF5}" presName="negativeSpace" presStyleCnt="0"/>
      <dgm:spPr/>
    </dgm:pt>
    <dgm:pt modelId="{4DC21B7A-2698-C141-A404-EFC87F015092}" type="pres">
      <dgm:prSet presAssocID="{4F70FB8C-DD8B-493C-924F-C61A88D11AF5}" presName="childText" presStyleLbl="conFgAcc1" presStyleIdx="1" presStyleCnt="2">
        <dgm:presLayoutVars>
          <dgm:bulletEnabled val="1"/>
        </dgm:presLayoutVars>
      </dgm:prSet>
      <dgm:spPr/>
    </dgm:pt>
  </dgm:ptLst>
  <dgm:cxnLst>
    <dgm:cxn modelId="{44D5AD06-01E5-4955-8348-C7BE095D0170}" srcId="{B471B852-90BC-4C9B-9C37-F373BCA11A77}" destId="{330D5451-9849-4A47-A8FB-CBF930CAF327}" srcOrd="0" destOrd="0" parTransId="{B9BB3576-BF77-4FF7-98E8-7EEF6EA42DDD}" sibTransId="{B0C6E139-CCC7-47E0-962E-73D965D4EA5A}"/>
    <dgm:cxn modelId="{54A3561A-17AD-E246-B2FB-535CE21F9F58}" type="presOf" srcId="{B471B852-90BC-4C9B-9C37-F373BCA11A77}" destId="{08C1AEEA-C5AC-AF4E-B2BB-B664BA7D9DCD}" srcOrd="1" destOrd="0" presId="urn:microsoft.com/office/officeart/2005/8/layout/list1"/>
    <dgm:cxn modelId="{D2EFB139-C80A-43D0-AD9E-83B2A9117322}" srcId="{B471B852-90BC-4C9B-9C37-F373BCA11A77}" destId="{7FD3A7E8-5E20-4B05-832C-69E799837303}" srcOrd="1" destOrd="0" parTransId="{071FF161-949A-4CA3-BCE5-73C200B28800}" sibTransId="{34B084E9-FB3E-4C2B-9414-36E0C629F605}"/>
    <dgm:cxn modelId="{46EEB645-DC52-454E-80A3-7DCC1BC473A0}" type="presOf" srcId="{12D86CBD-2AD2-4E85-BCDC-5BF19B93E2A1}" destId="{4DC21B7A-2698-C141-A404-EFC87F015092}" srcOrd="0" destOrd="1" presId="urn:microsoft.com/office/officeart/2005/8/layout/list1"/>
    <dgm:cxn modelId="{002D084C-AAA6-49E6-B15F-1111C89013FA}" srcId="{4F70FB8C-DD8B-493C-924F-C61A88D11AF5}" destId="{12D86CBD-2AD2-4E85-BCDC-5BF19B93E2A1}" srcOrd="1" destOrd="0" parTransId="{1FCEFC47-4DB1-4981-B5CA-E751A456F2D8}" sibTransId="{C33EFF88-DF67-436D-AF21-97C56BD23BA1}"/>
    <dgm:cxn modelId="{01825153-9126-47CB-BEF5-B383501A333C}" srcId="{3961F909-6E61-4DFD-9CC9-01A2D144ACBE}" destId="{4F70FB8C-DD8B-493C-924F-C61A88D11AF5}" srcOrd="1" destOrd="0" parTransId="{06163F84-9517-4002-A7A3-B6B0E980E50D}" sibTransId="{5FFA0C24-51CD-4C7B-85E5-6EF5D1A33909}"/>
    <dgm:cxn modelId="{7E858A69-B827-4134-87D3-EEABE9077FCF}" srcId="{3961F909-6E61-4DFD-9CC9-01A2D144ACBE}" destId="{B471B852-90BC-4C9B-9C37-F373BCA11A77}" srcOrd="0" destOrd="0" parTransId="{2C467C86-887F-444D-A5DA-0EA5E42E753B}" sibTransId="{F6675AC8-EA8D-46D4-AEE1-1EB2C80FD1F0}"/>
    <dgm:cxn modelId="{3E699B69-3C96-4A92-8B54-4C07B9FC9D6F}" srcId="{4F70FB8C-DD8B-493C-924F-C61A88D11AF5}" destId="{E6F409AC-E5E1-4681-8D3E-C8E9F0F2C2BE}" srcOrd="0" destOrd="0" parTransId="{1742E5C8-3E85-4724-8771-A152EE39A3D0}" sibTransId="{305C4F5B-7D30-4CF2-BC27-ADE9D93BF2A0}"/>
    <dgm:cxn modelId="{D6EAE66E-4EC5-5746-A49E-B6DC350D35C2}" type="presOf" srcId="{7FD3A7E8-5E20-4B05-832C-69E799837303}" destId="{817231F2-9606-0741-A500-A29892C7658F}" srcOrd="0" destOrd="1" presId="urn:microsoft.com/office/officeart/2005/8/layout/list1"/>
    <dgm:cxn modelId="{35503E85-04C4-414A-96F9-08494BAD0807}" type="presOf" srcId="{4F70FB8C-DD8B-493C-924F-C61A88D11AF5}" destId="{B1EC2E50-4566-F847-96C8-111EA0679A03}" srcOrd="0" destOrd="0" presId="urn:microsoft.com/office/officeart/2005/8/layout/list1"/>
    <dgm:cxn modelId="{497D7F99-A49C-204E-9B80-1C445E7C46C8}" type="presOf" srcId="{330D5451-9849-4A47-A8FB-CBF930CAF327}" destId="{817231F2-9606-0741-A500-A29892C7658F}" srcOrd="0" destOrd="0" presId="urn:microsoft.com/office/officeart/2005/8/layout/list1"/>
    <dgm:cxn modelId="{E17118AA-F938-C446-86C9-09FF2A7F7E12}" type="presOf" srcId="{3961F909-6E61-4DFD-9CC9-01A2D144ACBE}" destId="{D44D308C-5649-CF42-ADDB-B9341F57407D}" srcOrd="0" destOrd="0" presId="urn:microsoft.com/office/officeart/2005/8/layout/list1"/>
    <dgm:cxn modelId="{DDBE74D2-352C-CA44-9165-163C308FF46B}" type="presOf" srcId="{B471B852-90BC-4C9B-9C37-F373BCA11A77}" destId="{1CCFF063-A496-6441-BA2A-1179C815F751}" srcOrd="0" destOrd="0" presId="urn:microsoft.com/office/officeart/2005/8/layout/list1"/>
    <dgm:cxn modelId="{8AA952D6-D10E-5142-9E70-7BB24528F835}" type="presOf" srcId="{E6F409AC-E5E1-4681-8D3E-C8E9F0F2C2BE}" destId="{4DC21B7A-2698-C141-A404-EFC87F015092}" srcOrd="0" destOrd="0" presId="urn:microsoft.com/office/officeart/2005/8/layout/list1"/>
    <dgm:cxn modelId="{AADC76E5-2C5D-A845-89A8-49F014A37B88}" type="presOf" srcId="{4F70FB8C-DD8B-493C-924F-C61A88D11AF5}" destId="{CF7BCB17-0C09-B540-BE2D-F83FDF3A2EE3}" srcOrd="1" destOrd="0" presId="urn:microsoft.com/office/officeart/2005/8/layout/list1"/>
    <dgm:cxn modelId="{39E5071A-D710-B648-8CEB-2B18D7051939}" type="presParOf" srcId="{D44D308C-5649-CF42-ADDB-B9341F57407D}" destId="{B26232D5-671E-1D4B-9C1F-775A60196270}" srcOrd="0" destOrd="0" presId="urn:microsoft.com/office/officeart/2005/8/layout/list1"/>
    <dgm:cxn modelId="{4CA1B7BF-5A54-C845-A65E-3E5AB82B16CB}" type="presParOf" srcId="{B26232D5-671E-1D4B-9C1F-775A60196270}" destId="{1CCFF063-A496-6441-BA2A-1179C815F751}" srcOrd="0" destOrd="0" presId="urn:microsoft.com/office/officeart/2005/8/layout/list1"/>
    <dgm:cxn modelId="{58A7D27B-F042-4E43-8DDF-2EAEEF8329F7}" type="presParOf" srcId="{B26232D5-671E-1D4B-9C1F-775A60196270}" destId="{08C1AEEA-C5AC-AF4E-B2BB-B664BA7D9DCD}" srcOrd="1" destOrd="0" presId="urn:microsoft.com/office/officeart/2005/8/layout/list1"/>
    <dgm:cxn modelId="{66A9C161-2E4F-7B41-B6DB-622F5D89F90C}" type="presParOf" srcId="{D44D308C-5649-CF42-ADDB-B9341F57407D}" destId="{187595AE-F74E-5F46-B284-B6D061554D56}" srcOrd="1" destOrd="0" presId="urn:microsoft.com/office/officeart/2005/8/layout/list1"/>
    <dgm:cxn modelId="{98D10778-C44D-3D4F-881D-1DF9751C3EE0}" type="presParOf" srcId="{D44D308C-5649-CF42-ADDB-B9341F57407D}" destId="{817231F2-9606-0741-A500-A29892C7658F}" srcOrd="2" destOrd="0" presId="urn:microsoft.com/office/officeart/2005/8/layout/list1"/>
    <dgm:cxn modelId="{DE828182-376B-EA45-BF2E-FEB5C2732083}" type="presParOf" srcId="{D44D308C-5649-CF42-ADDB-B9341F57407D}" destId="{E0F59560-18B9-2748-A037-E37B51994329}" srcOrd="3" destOrd="0" presId="urn:microsoft.com/office/officeart/2005/8/layout/list1"/>
    <dgm:cxn modelId="{ACB666CE-D057-A549-9A32-99C1BFF10E05}" type="presParOf" srcId="{D44D308C-5649-CF42-ADDB-B9341F57407D}" destId="{0BB9B84B-B832-A640-A533-873901A23942}" srcOrd="4" destOrd="0" presId="urn:microsoft.com/office/officeart/2005/8/layout/list1"/>
    <dgm:cxn modelId="{7DDAFA44-6993-3F48-8B73-0BD36290D4F3}" type="presParOf" srcId="{0BB9B84B-B832-A640-A533-873901A23942}" destId="{B1EC2E50-4566-F847-96C8-111EA0679A03}" srcOrd="0" destOrd="0" presId="urn:microsoft.com/office/officeart/2005/8/layout/list1"/>
    <dgm:cxn modelId="{81BA8615-27BC-A548-926C-4788ED098DB6}" type="presParOf" srcId="{0BB9B84B-B832-A640-A533-873901A23942}" destId="{CF7BCB17-0C09-B540-BE2D-F83FDF3A2EE3}" srcOrd="1" destOrd="0" presId="urn:microsoft.com/office/officeart/2005/8/layout/list1"/>
    <dgm:cxn modelId="{8638D12C-A39E-654E-AC89-F67C8CE34A22}" type="presParOf" srcId="{D44D308C-5649-CF42-ADDB-B9341F57407D}" destId="{14BF4015-3288-0B4D-9115-363C159E7100}" srcOrd="5" destOrd="0" presId="urn:microsoft.com/office/officeart/2005/8/layout/list1"/>
    <dgm:cxn modelId="{C04B4829-B1AC-474E-88DD-0F69CDAD02A1}" type="presParOf" srcId="{D44D308C-5649-CF42-ADDB-B9341F57407D}" destId="{4DC21B7A-2698-C141-A404-EFC87F01509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77B0C20-1790-4277-B7E5-D1C66D72F423}"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1DDF7F60-69B7-441E-937C-E877CB602382}">
      <dgm:prSet/>
      <dgm:spPr/>
      <dgm:t>
        <a:bodyPr/>
        <a:lstStyle/>
        <a:p>
          <a:r>
            <a:rPr lang="en-US" dirty="0"/>
            <a:t>For each word w in the sentence</a:t>
          </a:r>
        </a:p>
      </dgm:t>
    </dgm:pt>
    <dgm:pt modelId="{435F1178-B925-4D78-9494-D37AC9C0BA8C}" type="parTrans" cxnId="{964E4071-A1BF-4A88-9290-DC92A7FF7E6E}">
      <dgm:prSet/>
      <dgm:spPr/>
      <dgm:t>
        <a:bodyPr/>
        <a:lstStyle/>
        <a:p>
          <a:endParaRPr lang="en-US"/>
        </a:p>
      </dgm:t>
    </dgm:pt>
    <dgm:pt modelId="{07ECFD5F-F71A-4A6B-97DF-CEA7DD8F3FDF}" type="sibTrans" cxnId="{964E4071-A1BF-4A88-9290-DC92A7FF7E6E}">
      <dgm:prSet/>
      <dgm:spPr/>
      <dgm:t>
        <a:bodyPr/>
        <a:lstStyle/>
        <a:p>
          <a:endParaRPr lang="en-US"/>
        </a:p>
      </dgm:t>
    </dgm:pt>
    <dgm:pt modelId="{A70C5DA9-139E-45C3-9A45-7830D350AC6A}">
      <dgm:prSet/>
      <dgm:spPr/>
      <dgm:t>
        <a:bodyPr/>
        <a:lstStyle/>
        <a:p>
          <a:r>
            <a:rPr lang="en-US"/>
            <a:t>Generate candidate set </a:t>
          </a:r>
        </a:p>
      </dgm:t>
    </dgm:pt>
    <dgm:pt modelId="{4454A0BE-66F5-4A7A-9860-3ED7AB944F8F}" type="parTrans" cxnId="{74FC4867-174E-4833-BAFD-DF619E1010F9}">
      <dgm:prSet/>
      <dgm:spPr/>
      <dgm:t>
        <a:bodyPr/>
        <a:lstStyle/>
        <a:p>
          <a:endParaRPr lang="en-US"/>
        </a:p>
      </dgm:t>
    </dgm:pt>
    <dgm:pt modelId="{E8140AF2-97D4-4239-8CE8-C358C76C2724}" type="sibTrans" cxnId="{74FC4867-174E-4833-BAFD-DF619E1010F9}">
      <dgm:prSet/>
      <dgm:spPr/>
      <dgm:t>
        <a:bodyPr/>
        <a:lstStyle/>
        <a:p>
          <a:endParaRPr lang="en-US"/>
        </a:p>
      </dgm:t>
    </dgm:pt>
    <dgm:pt modelId="{6D9EBA8E-393A-460D-8FC1-1CB796FD0108}">
      <dgm:prSet/>
      <dgm:spPr/>
      <dgm:t>
        <a:bodyPr/>
        <a:lstStyle/>
        <a:p>
          <a:r>
            <a:rPr lang="en-US"/>
            <a:t>the word itself </a:t>
          </a:r>
        </a:p>
      </dgm:t>
    </dgm:pt>
    <dgm:pt modelId="{27FD0491-1E1C-441C-BF73-224E2B55D41E}" type="parTrans" cxnId="{D6EDC186-5AE8-4C95-9BEF-297F08AA0147}">
      <dgm:prSet/>
      <dgm:spPr/>
      <dgm:t>
        <a:bodyPr/>
        <a:lstStyle/>
        <a:p>
          <a:endParaRPr lang="en-US"/>
        </a:p>
      </dgm:t>
    </dgm:pt>
    <dgm:pt modelId="{0BF17941-164F-4617-B5C5-29241E229DD8}" type="sibTrans" cxnId="{D6EDC186-5AE8-4C95-9BEF-297F08AA0147}">
      <dgm:prSet/>
      <dgm:spPr/>
      <dgm:t>
        <a:bodyPr/>
        <a:lstStyle/>
        <a:p>
          <a:endParaRPr lang="en-US"/>
        </a:p>
      </dgm:t>
    </dgm:pt>
    <dgm:pt modelId="{143FFC8B-8FBF-4FD8-909F-AB764D4FCDFB}">
      <dgm:prSet/>
      <dgm:spPr/>
      <dgm:t>
        <a:bodyPr/>
        <a:lstStyle/>
        <a:p>
          <a:r>
            <a:rPr lang="en-US"/>
            <a:t>all single-letter edits that are English words </a:t>
          </a:r>
        </a:p>
      </dgm:t>
    </dgm:pt>
    <dgm:pt modelId="{E59CA798-C8A6-49FA-AB99-1354B0B79406}" type="parTrans" cxnId="{ADE2AF11-0F24-4462-B1E9-743F988CFA80}">
      <dgm:prSet/>
      <dgm:spPr/>
      <dgm:t>
        <a:bodyPr/>
        <a:lstStyle/>
        <a:p>
          <a:endParaRPr lang="en-US"/>
        </a:p>
      </dgm:t>
    </dgm:pt>
    <dgm:pt modelId="{805C3FFB-53B3-43D7-AACA-FD72A2BEA287}" type="sibTrans" cxnId="{ADE2AF11-0F24-4462-B1E9-743F988CFA80}">
      <dgm:prSet/>
      <dgm:spPr/>
      <dgm:t>
        <a:bodyPr/>
        <a:lstStyle/>
        <a:p>
          <a:endParaRPr lang="en-US"/>
        </a:p>
      </dgm:t>
    </dgm:pt>
    <dgm:pt modelId="{A67C6C27-C16C-46CC-99F2-E165060D532E}">
      <dgm:prSet/>
      <dgm:spPr/>
      <dgm:t>
        <a:bodyPr/>
        <a:lstStyle/>
        <a:p>
          <a:r>
            <a:rPr lang="en-US" dirty="0"/>
            <a:t>homophone words (similar pronunciations) </a:t>
          </a:r>
        </a:p>
      </dgm:t>
    </dgm:pt>
    <dgm:pt modelId="{92B2F589-E8E7-44DB-9B2B-31DE947974A9}" type="parTrans" cxnId="{D3EF5384-ECE7-4513-B6AC-37DC0FC2D745}">
      <dgm:prSet/>
      <dgm:spPr/>
      <dgm:t>
        <a:bodyPr/>
        <a:lstStyle/>
        <a:p>
          <a:endParaRPr lang="en-US"/>
        </a:p>
      </dgm:t>
    </dgm:pt>
    <dgm:pt modelId="{3F621113-C6DB-4B21-8ECC-205AC3A7B062}" type="sibTrans" cxnId="{D3EF5384-ECE7-4513-B6AC-37DC0FC2D745}">
      <dgm:prSet/>
      <dgm:spPr/>
      <dgm:t>
        <a:bodyPr/>
        <a:lstStyle/>
        <a:p>
          <a:endParaRPr lang="en-US"/>
        </a:p>
      </dgm:t>
    </dgm:pt>
    <dgm:pt modelId="{1684B267-DB1B-4617-9348-5288DA367942}">
      <dgm:prSet/>
      <dgm:spPr/>
      <dgm:t>
        <a:bodyPr/>
        <a:lstStyle/>
        <a:p>
          <a:r>
            <a:rPr lang="en-US" dirty="0"/>
            <a:t>Choose best combination word candidates </a:t>
          </a:r>
        </a:p>
      </dgm:t>
    </dgm:pt>
    <dgm:pt modelId="{5D0BBA60-9F5E-4B30-9304-809AC9906A02}" type="parTrans" cxnId="{09129E65-B7BE-49FE-8FB9-BC7BEB7FB92B}">
      <dgm:prSet/>
      <dgm:spPr/>
      <dgm:t>
        <a:bodyPr/>
        <a:lstStyle/>
        <a:p>
          <a:endParaRPr lang="en-US"/>
        </a:p>
      </dgm:t>
    </dgm:pt>
    <dgm:pt modelId="{CD4476FF-0523-48CA-8588-F8435224ACE6}" type="sibTrans" cxnId="{09129E65-B7BE-49FE-8FB9-BC7BEB7FB92B}">
      <dgm:prSet/>
      <dgm:spPr/>
      <dgm:t>
        <a:bodyPr/>
        <a:lstStyle/>
        <a:p>
          <a:endParaRPr lang="en-US"/>
        </a:p>
      </dgm:t>
    </dgm:pt>
    <dgm:pt modelId="{3D9F5D50-5782-4CB1-A49A-3EB089130ABA}">
      <dgm:prSet/>
      <dgm:spPr/>
      <dgm:t>
        <a:bodyPr/>
        <a:lstStyle/>
        <a:p>
          <a:r>
            <a:rPr lang="en-US"/>
            <a:t>noisy channel model </a:t>
          </a:r>
        </a:p>
      </dgm:t>
    </dgm:pt>
    <dgm:pt modelId="{2B536C1C-76AF-4131-8D53-E25C74F4D754}" type="parTrans" cxnId="{EC6FD26D-E28E-4BD2-AC90-38A7869F20CA}">
      <dgm:prSet/>
      <dgm:spPr/>
      <dgm:t>
        <a:bodyPr/>
        <a:lstStyle/>
        <a:p>
          <a:endParaRPr lang="en-US"/>
        </a:p>
      </dgm:t>
    </dgm:pt>
    <dgm:pt modelId="{1C29CF64-3548-4A33-9F08-999C6B9F10C1}" type="sibTrans" cxnId="{EC6FD26D-E28E-4BD2-AC90-38A7869F20CA}">
      <dgm:prSet/>
      <dgm:spPr/>
      <dgm:t>
        <a:bodyPr/>
        <a:lstStyle/>
        <a:p>
          <a:endParaRPr lang="en-US"/>
        </a:p>
      </dgm:t>
    </dgm:pt>
    <dgm:pt modelId="{08754E07-DB06-4E2E-AF62-091997A4AFB7}">
      <dgm:prSet/>
      <dgm:spPr/>
      <dgm:t>
        <a:bodyPr/>
        <a:lstStyle/>
        <a:p>
          <a:r>
            <a:rPr lang="en-US" dirty="0"/>
            <a:t>task-specific classifier</a:t>
          </a:r>
        </a:p>
      </dgm:t>
    </dgm:pt>
    <dgm:pt modelId="{97AB7C3C-2DB6-4DA6-90F6-6FA0A348A488}" type="parTrans" cxnId="{8164FE15-0AB8-4B01-B006-DC1FCBBF2F39}">
      <dgm:prSet/>
      <dgm:spPr/>
      <dgm:t>
        <a:bodyPr/>
        <a:lstStyle/>
        <a:p>
          <a:endParaRPr lang="en-US"/>
        </a:p>
      </dgm:t>
    </dgm:pt>
    <dgm:pt modelId="{0DDE7F05-43F7-4E18-87C8-E0032BB9E7F8}" type="sibTrans" cxnId="{8164FE15-0AB8-4B01-B006-DC1FCBBF2F39}">
      <dgm:prSet/>
      <dgm:spPr/>
      <dgm:t>
        <a:bodyPr/>
        <a:lstStyle/>
        <a:p>
          <a:endParaRPr lang="en-US"/>
        </a:p>
      </dgm:t>
    </dgm:pt>
    <dgm:pt modelId="{9B9EC65E-F66F-1049-AE07-C013684FA61B}" type="pres">
      <dgm:prSet presAssocID="{477B0C20-1790-4277-B7E5-D1C66D72F423}" presName="Name0" presStyleCnt="0">
        <dgm:presLayoutVars>
          <dgm:dir/>
          <dgm:animLvl val="lvl"/>
          <dgm:resizeHandles val="exact"/>
        </dgm:presLayoutVars>
      </dgm:prSet>
      <dgm:spPr/>
    </dgm:pt>
    <dgm:pt modelId="{04386096-E186-2943-9B27-4242BD23C33F}" type="pres">
      <dgm:prSet presAssocID="{1DDF7F60-69B7-441E-937C-E877CB602382}" presName="composite" presStyleCnt="0"/>
      <dgm:spPr/>
    </dgm:pt>
    <dgm:pt modelId="{1F8814F0-EC07-3146-BE72-12ABB740E20C}" type="pres">
      <dgm:prSet presAssocID="{1DDF7F60-69B7-441E-937C-E877CB602382}" presName="parTx" presStyleLbl="alignNode1" presStyleIdx="0" presStyleCnt="2">
        <dgm:presLayoutVars>
          <dgm:chMax val="0"/>
          <dgm:chPref val="0"/>
          <dgm:bulletEnabled val="1"/>
        </dgm:presLayoutVars>
      </dgm:prSet>
      <dgm:spPr/>
    </dgm:pt>
    <dgm:pt modelId="{49632305-87BB-2B48-9207-ACA663CBDAEE}" type="pres">
      <dgm:prSet presAssocID="{1DDF7F60-69B7-441E-937C-E877CB602382}" presName="desTx" presStyleLbl="alignAccFollowNode1" presStyleIdx="0" presStyleCnt="2">
        <dgm:presLayoutVars>
          <dgm:bulletEnabled val="1"/>
        </dgm:presLayoutVars>
      </dgm:prSet>
      <dgm:spPr/>
    </dgm:pt>
    <dgm:pt modelId="{80A8624C-1CD1-FC4A-ACC8-93F035F999C6}" type="pres">
      <dgm:prSet presAssocID="{07ECFD5F-F71A-4A6B-97DF-CEA7DD8F3FDF}" presName="space" presStyleCnt="0"/>
      <dgm:spPr/>
    </dgm:pt>
    <dgm:pt modelId="{B9848C8A-289A-614B-9476-63F127D8534C}" type="pres">
      <dgm:prSet presAssocID="{1684B267-DB1B-4617-9348-5288DA367942}" presName="composite" presStyleCnt="0"/>
      <dgm:spPr/>
    </dgm:pt>
    <dgm:pt modelId="{05FB38F2-EA1B-DB49-BA1A-CC3EFF161365}" type="pres">
      <dgm:prSet presAssocID="{1684B267-DB1B-4617-9348-5288DA367942}" presName="parTx" presStyleLbl="alignNode1" presStyleIdx="1" presStyleCnt="2">
        <dgm:presLayoutVars>
          <dgm:chMax val="0"/>
          <dgm:chPref val="0"/>
          <dgm:bulletEnabled val="1"/>
        </dgm:presLayoutVars>
      </dgm:prSet>
      <dgm:spPr/>
    </dgm:pt>
    <dgm:pt modelId="{14DF5E7F-B221-DB49-B2DD-F60BB3173C64}" type="pres">
      <dgm:prSet presAssocID="{1684B267-DB1B-4617-9348-5288DA367942}" presName="desTx" presStyleLbl="alignAccFollowNode1" presStyleIdx="1" presStyleCnt="2">
        <dgm:presLayoutVars>
          <dgm:bulletEnabled val="1"/>
        </dgm:presLayoutVars>
      </dgm:prSet>
      <dgm:spPr/>
    </dgm:pt>
  </dgm:ptLst>
  <dgm:cxnLst>
    <dgm:cxn modelId="{ADE2AF11-0F24-4462-B1E9-743F988CFA80}" srcId="{A70C5DA9-139E-45C3-9A45-7830D350AC6A}" destId="{143FFC8B-8FBF-4FD8-909F-AB764D4FCDFB}" srcOrd="1" destOrd="0" parTransId="{E59CA798-C8A6-49FA-AB99-1354B0B79406}" sibTransId="{805C3FFB-53B3-43D7-AACA-FD72A2BEA287}"/>
    <dgm:cxn modelId="{8164FE15-0AB8-4B01-B006-DC1FCBBF2F39}" srcId="{1684B267-DB1B-4617-9348-5288DA367942}" destId="{08754E07-DB06-4E2E-AF62-091997A4AFB7}" srcOrd="1" destOrd="0" parTransId="{97AB7C3C-2DB6-4DA6-90F6-6FA0A348A488}" sibTransId="{0DDE7F05-43F7-4E18-87C8-E0032BB9E7F8}"/>
    <dgm:cxn modelId="{ADD9FF3A-E034-CB45-A139-1F7503C8780C}" type="presOf" srcId="{1684B267-DB1B-4617-9348-5288DA367942}" destId="{05FB38F2-EA1B-DB49-BA1A-CC3EFF161365}" srcOrd="0" destOrd="0" presId="urn:microsoft.com/office/officeart/2005/8/layout/hList1"/>
    <dgm:cxn modelId="{539E5B3D-DEB7-044F-90A4-5B209577D2E5}" type="presOf" srcId="{6D9EBA8E-393A-460D-8FC1-1CB796FD0108}" destId="{49632305-87BB-2B48-9207-ACA663CBDAEE}" srcOrd="0" destOrd="1" presId="urn:microsoft.com/office/officeart/2005/8/layout/hList1"/>
    <dgm:cxn modelId="{09129E65-B7BE-49FE-8FB9-BC7BEB7FB92B}" srcId="{477B0C20-1790-4277-B7E5-D1C66D72F423}" destId="{1684B267-DB1B-4617-9348-5288DA367942}" srcOrd="1" destOrd="0" parTransId="{5D0BBA60-9F5E-4B30-9304-809AC9906A02}" sibTransId="{CD4476FF-0523-48CA-8588-F8435224ACE6}"/>
    <dgm:cxn modelId="{74FC4867-174E-4833-BAFD-DF619E1010F9}" srcId="{1DDF7F60-69B7-441E-937C-E877CB602382}" destId="{A70C5DA9-139E-45C3-9A45-7830D350AC6A}" srcOrd="0" destOrd="0" parTransId="{4454A0BE-66F5-4A7A-9860-3ED7AB944F8F}" sibTransId="{E8140AF2-97D4-4239-8CE8-C358C76C2724}"/>
    <dgm:cxn modelId="{EC6FD26D-E28E-4BD2-AC90-38A7869F20CA}" srcId="{1684B267-DB1B-4617-9348-5288DA367942}" destId="{3D9F5D50-5782-4CB1-A49A-3EB089130ABA}" srcOrd="0" destOrd="0" parTransId="{2B536C1C-76AF-4131-8D53-E25C74F4D754}" sibTransId="{1C29CF64-3548-4A33-9F08-999C6B9F10C1}"/>
    <dgm:cxn modelId="{964E4071-A1BF-4A88-9290-DC92A7FF7E6E}" srcId="{477B0C20-1790-4277-B7E5-D1C66D72F423}" destId="{1DDF7F60-69B7-441E-937C-E877CB602382}" srcOrd="0" destOrd="0" parTransId="{435F1178-B925-4D78-9494-D37AC9C0BA8C}" sibTransId="{07ECFD5F-F71A-4A6B-97DF-CEA7DD8F3FDF}"/>
    <dgm:cxn modelId="{D8188E74-7D93-DE41-8CF4-560CFE8538DB}" type="presOf" srcId="{477B0C20-1790-4277-B7E5-D1C66D72F423}" destId="{9B9EC65E-F66F-1049-AE07-C013684FA61B}" srcOrd="0" destOrd="0" presId="urn:microsoft.com/office/officeart/2005/8/layout/hList1"/>
    <dgm:cxn modelId="{D3EF5384-ECE7-4513-B6AC-37DC0FC2D745}" srcId="{A70C5DA9-139E-45C3-9A45-7830D350AC6A}" destId="{A67C6C27-C16C-46CC-99F2-E165060D532E}" srcOrd="2" destOrd="0" parTransId="{92B2F589-E8E7-44DB-9B2B-31DE947974A9}" sibTransId="{3F621113-C6DB-4B21-8ECC-205AC3A7B062}"/>
    <dgm:cxn modelId="{D6EDC186-5AE8-4C95-9BEF-297F08AA0147}" srcId="{A70C5DA9-139E-45C3-9A45-7830D350AC6A}" destId="{6D9EBA8E-393A-460D-8FC1-1CB796FD0108}" srcOrd="0" destOrd="0" parTransId="{27FD0491-1E1C-441C-BF73-224E2B55D41E}" sibTransId="{0BF17941-164F-4617-B5C5-29241E229DD8}"/>
    <dgm:cxn modelId="{BA12DB8F-B761-4E4D-831B-73F2588AC846}" type="presOf" srcId="{08754E07-DB06-4E2E-AF62-091997A4AFB7}" destId="{14DF5E7F-B221-DB49-B2DD-F60BB3173C64}" srcOrd="0" destOrd="1" presId="urn:microsoft.com/office/officeart/2005/8/layout/hList1"/>
    <dgm:cxn modelId="{BC2B5599-6CC8-554E-834D-4A7BB61EB685}" type="presOf" srcId="{1DDF7F60-69B7-441E-937C-E877CB602382}" destId="{1F8814F0-EC07-3146-BE72-12ABB740E20C}" srcOrd="0" destOrd="0" presId="urn:microsoft.com/office/officeart/2005/8/layout/hList1"/>
    <dgm:cxn modelId="{44ED49B6-D1DB-1546-98BB-CB84A653C11F}" type="presOf" srcId="{3D9F5D50-5782-4CB1-A49A-3EB089130ABA}" destId="{14DF5E7F-B221-DB49-B2DD-F60BB3173C64}" srcOrd="0" destOrd="0" presId="urn:microsoft.com/office/officeart/2005/8/layout/hList1"/>
    <dgm:cxn modelId="{B05AE7BD-76E6-D843-82B2-333EB565D19B}" type="presOf" srcId="{A67C6C27-C16C-46CC-99F2-E165060D532E}" destId="{49632305-87BB-2B48-9207-ACA663CBDAEE}" srcOrd="0" destOrd="3" presId="urn:microsoft.com/office/officeart/2005/8/layout/hList1"/>
    <dgm:cxn modelId="{9B926BC5-E352-2F41-99BF-C6CAF31621A4}" type="presOf" srcId="{143FFC8B-8FBF-4FD8-909F-AB764D4FCDFB}" destId="{49632305-87BB-2B48-9207-ACA663CBDAEE}" srcOrd="0" destOrd="2" presId="urn:microsoft.com/office/officeart/2005/8/layout/hList1"/>
    <dgm:cxn modelId="{5F6C05C8-2330-D245-89AE-F7A35C9276B0}" type="presOf" srcId="{A70C5DA9-139E-45C3-9A45-7830D350AC6A}" destId="{49632305-87BB-2B48-9207-ACA663CBDAEE}" srcOrd="0" destOrd="0" presId="urn:microsoft.com/office/officeart/2005/8/layout/hList1"/>
    <dgm:cxn modelId="{6E8B9532-DB02-FE4E-ABBA-1F4393CC4821}" type="presParOf" srcId="{9B9EC65E-F66F-1049-AE07-C013684FA61B}" destId="{04386096-E186-2943-9B27-4242BD23C33F}" srcOrd="0" destOrd="0" presId="urn:microsoft.com/office/officeart/2005/8/layout/hList1"/>
    <dgm:cxn modelId="{EC221670-7919-F24B-98C5-3F31C7F8DD76}" type="presParOf" srcId="{04386096-E186-2943-9B27-4242BD23C33F}" destId="{1F8814F0-EC07-3146-BE72-12ABB740E20C}" srcOrd="0" destOrd="0" presId="urn:microsoft.com/office/officeart/2005/8/layout/hList1"/>
    <dgm:cxn modelId="{D483A33E-AC8D-CA4D-93EC-9E6E47AECDDE}" type="presParOf" srcId="{04386096-E186-2943-9B27-4242BD23C33F}" destId="{49632305-87BB-2B48-9207-ACA663CBDAEE}" srcOrd="1" destOrd="0" presId="urn:microsoft.com/office/officeart/2005/8/layout/hList1"/>
    <dgm:cxn modelId="{895E8630-35E5-F74C-AE8F-15593C05EB4E}" type="presParOf" srcId="{9B9EC65E-F66F-1049-AE07-C013684FA61B}" destId="{80A8624C-1CD1-FC4A-ACC8-93F035F999C6}" srcOrd="1" destOrd="0" presId="urn:microsoft.com/office/officeart/2005/8/layout/hList1"/>
    <dgm:cxn modelId="{4E2226AE-9990-B047-8726-B31C1A9C72A8}" type="presParOf" srcId="{9B9EC65E-F66F-1049-AE07-C013684FA61B}" destId="{B9848C8A-289A-614B-9476-63F127D8534C}" srcOrd="2" destOrd="0" presId="urn:microsoft.com/office/officeart/2005/8/layout/hList1"/>
    <dgm:cxn modelId="{2198D277-BCDA-4446-898C-E79E211567AD}" type="presParOf" srcId="{B9848C8A-289A-614B-9476-63F127D8534C}" destId="{05FB38F2-EA1B-DB49-BA1A-CC3EFF161365}" srcOrd="0" destOrd="0" presId="urn:microsoft.com/office/officeart/2005/8/layout/hList1"/>
    <dgm:cxn modelId="{BBE5FD65-A187-954F-AE2D-E603345130F3}" type="presParOf" srcId="{B9848C8A-289A-614B-9476-63F127D8534C}" destId="{14DF5E7F-B221-DB49-B2DD-F60BB3173C6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13708E8-D813-4016-84D3-65D7509891C4}"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4335249B-F3EA-49CC-AE91-979C60223BE9}">
      <dgm:prSet/>
      <dgm:spPr/>
      <dgm:t>
        <a:bodyPr/>
        <a:lstStyle/>
        <a:p>
          <a:r>
            <a:rPr lang="en-US" dirty="0"/>
            <a:t>Or simplify to allow only one word to be replaced </a:t>
          </a:r>
        </a:p>
      </dgm:t>
    </dgm:pt>
    <dgm:pt modelId="{B7BCC2AE-C7D5-467D-8BF1-9A021081FBCF}" type="parTrans" cxnId="{7057FC55-5566-4439-8E2D-D75D1F66DBE9}">
      <dgm:prSet/>
      <dgm:spPr/>
      <dgm:t>
        <a:bodyPr/>
        <a:lstStyle/>
        <a:p>
          <a:endParaRPr lang="en-US"/>
        </a:p>
      </dgm:t>
    </dgm:pt>
    <dgm:pt modelId="{FD729D4E-7FA3-4812-8E1D-F29BF3D33432}" type="sibTrans" cxnId="{7057FC55-5566-4439-8E2D-D75D1F66DBE9}">
      <dgm:prSet/>
      <dgm:spPr/>
      <dgm:t>
        <a:bodyPr/>
        <a:lstStyle/>
        <a:p>
          <a:endParaRPr lang="en-US"/>
        </a:p>
      </dgm:t>
    </dgm:pt>
    <dgm:pt modelId="{E27AFBF0-54FE-4DF7-9039-6192387472F8}">
      <dgm:prSet/>
      <dgm:spPr/>
      <dgm:t>
        <a:bodyPr/>
        <a:lstStyle/>
        <a:p>
          <a:r>
            <a:rPr lang="en-US" dirty="0"/>
            <a:t>assumes one error per sentence</a:t>
          </a:r>
        </a:p>
      </dgm:t>
    </dgm:pt>
    <dgm:pt modelId="{166E7D27-AFD8-45B0-A9E0-C588D25F73DC}" type="parTrans" cxnId="{6BE1F289-AB3F-4291-871C-2A98911CF503}">
      <dgm:prSet/>
      <dgm:spPr/>
      <dgm:t>
        <a:bodyPr/>
        <a:lstStyle/>
        <a:p>
          <a:endParaRPr lang="en-US"/>
        </a:p>
      </dgm:t>
    </dgm:pt>
    <dgm:pt modelId="{86601D10-C33B-4C44-B56A-85019B6B2935}" type="sibTrans" cxnId="{6BE1F289-AB3F-4291-871C-2A98911CF503}">
      <dgm:prSet/>
      <dgm:spPr/>
      <dgm:t>
        <a:bodyPr/>
        <a:lstStyle/>
        <a:p>
          <a:endParaRPr lang="en-US"/>
        </a:p>
      </dgm:t>
    </dgm:pt>
    <dgm:pt modelId="{14589B17-CD44-45C2-8650-454FF0912BB1}">
      <dgm:prSet/>
      <dgm:spPr/>
      <dgm:t>
        <a:bodyPr/>
        <a:lstStyle/>
        <a:p>
          <a:r>
            <a:rPr lang="en-US" dirty="0"/>
            <a:t>Example: </a:t>
          </a:r>
          <a:r>
            <a:rPr lang="en-US" dirty="0">
              <a:solidFill>
                <a:schemeClr val="tx1"/>
              </a:solidFill>
            </a:rPr>
            <a:t>“two of thew” </a:t>
          </a:r>
        </a:p>
      </dgm:t>
    </dgm:pt>
    <dgm:pt modelId="{81C696EB-FF45-44E0-90F8-1482467BAE8E}" type="parTrans" cxnId="{0312D93C-856D-402D-BD06-95DFC9350E35}">
      <dgm:prSet/>
      <dgm:spPr/>
      <dgm:t>
        <a:bodyPr/>
        <a:lstStyle/>
        <a:p>
          <a:endParaRPr lang="en-US"/>
        </a:p>
      </dgm:t>
    </dgm:pt>
    <dgm:pt modelId="{13C8D644-642C-4DF4-BB88-833A2C6CA394}" type="sibTrans" cxnId="{0312D93C-856D-402D-BD06-95DFC9350E35}">
      <dgm:prSet/>
      <dgm:spPr/>
      <dgm:t>
        <a:bodyPr/>
        <a:lstStyle/>
        <a:p>
          <a:endParaRPr lang="en-US"/>
        </a:p>
      </dgm:t>
    </dgm:pt>
    <dgm:pt modelId="{C29F0BE1-2FCF-4F8A-A6ED-88F62827AC2B}">
      <dgm:prSet/>
      <dgm:spPr/>
      <dgm:t>
        <a:bodyPr/>
        <a:lstStyle/>
        <a:p>
          <a:r>
            <a:rPr lang="en-US" dirty="0"/>
            <a:t>C(two)       =     {two, to, </a:t>
          </a:r>
          <a:r>
            <a:rPr lang="en-US" dirty="0" err="1"/>
            <a:t>tao</a:t>
          </a:r>
          <a:r>
            <a:rPr lang="en-US" dirty="0"/>
            <a:t>, too} </a:t>
          </a:r>
        </a:p>
      </dgm:t>
    </dgm:pt>
    <dgm:pt modelId="{ECCE472D-ACAA-4E2D-8D99-465BBE14BB43}" type="parTrans" cxnId="{6ED581A3-60B8-4E87-94B6-3B7891A5DB4F}">
      <dgm:prSet/>
      <dgm:spPr/>
      <dgm:t>
        <a:bodyPr/>
        <a:lstStyle/>
        <a:p>
          <a:endParaRPr lang="en-US"/>
        </a:p>
      </dgm:t>
    </dgm:pt>
    <dgm:pt modelId="{CB7FD77E-4DC6-48B6-AED5-C32C195EBB53}" type="sibTrans" cxnId="{6ED581A3-60B8-4E87-94B6-3B7891A5DB4F}">
      <dgm:prSet/>
      <dgm:spPr/>
      <dgm:t>
        <a:bodyPr/>
        <a:lstStyle/>
        <a:p>
          <a:endParaRPr lang="en-US"/>
        </a:p>
      </dgm:t>
    </dgm:pt>
    <dgm:pt modelId="{977836E7-EDB3-4DC6-9C4E-921B37E53C32}">
      <dgm:prSet/>
      <dgm:spPr/>
      <dgm:t>
        <a:bodyPr/>
        <a:lstStyle/>
        <a:p>
          <a:r>
            <a:rPr lang="en-US" dirty="0"/>
            <a:t>C(of)          =     {of, off, on} </a:t>
          </a:r>
        </a:p>
      </dgm:t>
    </dgm:pt>
    <dgm:pt modelId="{A88C7371-15F7-439A-842C-BC18D6BF3694}" type="parTrans" cxnId="{A43F426D-9C7D-4D4B-A113-97EB565BCAFB}">
      <dgm:prSet/>
      <dgm:spPr/>
      <dgm:t>
        <a:bodyPr/>
        <a:lstStyle/>
        <a:p>
          <a:endParaRPr lang="en-US"/>
        </a:p>
      </dgm:t>
    </dgm:pt>
    <dgm:pt modelId="{1C3B5601-33AC-4462-AA95-7F3EC49E302E}" type="sibTrans" cxnId="{A43F426D-9C7D-4D4B-A113-97EB565BCAFB}">
      <dgm:prSet/>
      <dgm:spPr/>
      <dgm:t>
        <a:bodyPr/>
        <a:lstStyle/>
        <a:p>
          <a:endParaRPr lang="en-US"/>
        </a:p>
      </dgm:t>
    </dgm:pt>
    <dgm:pt modelId="{8E75CE83-A524-4F44-AD52-A51BE9A3D15B}">
      <dgm:prSet/>
      <dgm:spPr/>
      <dgm:t>
        <a:bodyPr/>
        <a:lstStyle/>
        <a:p>
          <a:r>
            <a:rPr lang="en-US" dirty="0"/>
            <a:t>C (thew)    =     {thew, the, threw, thaw} </a:t>
          </a:r>
        </a:p>
      </dgm:t>
    </dgm:pt>
    <dgm:pt modelId="{7E854E02-621E-4C26-AAEC-C0C9E1A695CE}" type="parTrans" cxnId="{EFF4C9C8-0175-4F8B-8392-647DE9FE3BDC}">
      <dgm:prSet/>
      <dgm:spPr/>
      <dgm:t>
        <a:bodyPr/>
        <a:lstStyle/>
        <a:p>
          <a:endParaRPr lang="en-US"/>
        </a:p>
      </dgm:t>
    </dgm:pt>
    <dgm:pt modelId="{83CF9BA9-46D6-4CD0-9D47-A156AE91F431}" type="sibTrans" cxnId="{EFF4C9C8-0175-4F8B-8392-647DE9FE3BDC}">
      <dgm:prSet/>
      <dgm:spPr/>
      <dgm:t>
        <a:bodyPr/>
        <a:lstStyle/>
        <a:p>
          <a:endParaRPr lang="en-US"/>
        </a:p>
      </dgm:t>
    </dgm:pt>
    <dgm:pt modelId="{1DC35E81-8404-4932-8E19-78E91DC46E9C}">
      <dgm:prSet/>
      <dgm:spPr/>
      <dgm:t>
        <a:bodyPr/>
        <a:lstStyle/>
        <a:p>
          <a:r>
            <a:rPr lang="en-US" dirty="0"/>
            <a:t>Check only 11 sentences:</a:t>
          </a:r>
        </a:p>
      </dgm:t>
    </dgm:pt>
    <dgm:pt modelId="{4BBAF0A6-3AAF-4D90-A0D0-B75D8EC4D9E9}" type="parTrans" cxnId="{A80671D3-2F81-484D-A280-C93A4317229A}">
      <dgm:prSet/>
      <dgm:spPr/>
      <dgm:t>
        <a:bodyPr/>
        <a:lstStyle/>
        <a:p>
          <a:endParaRPr lang="en-US"/>
        </a:p>
      </dgm:t>
    </dgm:pt>
    <dgm:pt modelId="{6DDB7396-A6E6-4266-B7A6-0FE9F56083DF}" type="sibTrans" cxnId="{A80671D3-2F81-484D-A280-C93A4317229A}">
      <dgm:prSet/>
      <dgm:spPr/>
      <dgm:t>
        <a:bodyPr/>
        <a:lstStyle/>
        <a:p>
          <a:endParaRPr lang="en-US"/>
        </a:p>
      </dgm:t>
    </dgm:pt>
    <dgm:pt modelId="{13FD0365-0902-4A21-A095-C0F4D115A41E}">
      <dgm:prSet/>
      <dgm:spPr/>
      <dgm:t>
        <a:bodyPr/>
        <a:lstStyle/>
        <a:p>
          <a:r>
            <a:rPr lang="en-US" dirty="0">
              <a:solidFill>
                <a:srgbClr val="FF0000"/>
              </a:solidFill>
            </a:rPr>
            <a:t>Two</a:t>
          </a:r>
          <a:r>
            <a:rPr lang="en-US" dirty="0"/>
            <a:t> of threw 	</a:t>
          </a:r>
          <a:r>
            <a:rPr lang="en-US" dirty="0">
              <a:solidFill>
                <a:schemeClr val="tx1"/>
              </a:solidFill>
            </a:rPr>
            <a:t>Two</a:t>
          </a:r>
          <a:r>
            <a:rPr lang="en-US" dirty="0"/>
            <a:t> </a:t>
          </a:r>
          <a:r>
            <a:rPr lang="en-US" dirty="0">
              <a:solidFill>
                <a:srgbClr val="FF0000"/>
              </a:solidFill>
            </a:rPr>
            <a:t>of</a:t>
          </a:r>
          <a:r>
            <a:rPr lang="en-US" dirty="0"/>
            <a:t> thew 	</a:t>
          </a:r>
          <a:r>
            <a:rPr lang="en-US" dirty="0">
              <a:solidFill>
                <a:schemeClr val="tx1"/>
              </a:solidFill>
            </a:rPr>
            <a:t>Two</a:t>
          </a:r>
          <a:r>
            <a:rPr lang="en-US" dirty="0"/>
            <a:t> of </a:t>
          </a:r>
          <a:r>
            <a:rPr lang="en-US" dirty="0">
              <a:solidFill>
                <a:srgbClr val="FF0000"/>
              </a:solidFill>
            </a:rPr>
            <a:t>thew</a:t>
          </a:r>
          <a:r>
            <a:rPr lang="en-US" dirty="0"/>
            <a:t> </a:t>
          </a:r>
        </a:p>
      </dgm:t>
    </dgm:pt>
    <dgm:pt modelId="{5C787D03-90E2-4693-AFE0-47790A79F336}" type="parTrans" cxnId="{60AB3B0A-E8B0-4A1B-853D-B90636F7B729}">
      <dgm:prSet/>
      <dgm:spPr/>
      <dgm:t>
        <a:bodyPr/>
        <a:lstStyle/>
        <a:p>
          <a:endParaRPr lang="en-US"/>
        </a:p>
      </dgm:t>
    </dgm:pt>
    <dgm:pt modelId="{0D87BB79-28DB-4494-8DBC-83C1A504C143}" type="sibTrans" cxnId="{60AB3B0A-E8B0-4A1B-853D-B90636F7B729}">
      <dgm:prSet/>
      <dgm:spPr/>
      <dgm:t>
        <a:bodyPr/>
        <a:lstStyle/>
        <a:p>
          <a:endParaRPr lang="en-US"/>
        </a:p>
      </dgm:t>
    </dgm:pt>
    <dgm:pt modelId="{8A87579C-B54D-428A-B3E3-28D94AD855BF}">
      <dgm:prSet/>
      <dgm:spPr/>
      <dgm:t>
        <a:bodyPr/>
        <a:lstStyle/>
        <a:p>
          <a:r>
            <a:rPr lang="en-US" dirty="0">
              <a:solidFill>
                <a:srgbClr val="FF0000"/>
              </a:solidFill>
            </a:rPr>
            <a:t>To</a:t>
          </a:r>
          <a:r>
            <a:rPr lang="en-US" dirty="0"/>
            <a:t> of thew 	</a:t>
          </a:r>
          <a:r>
            <a:rPr lang="en-US" dirty="0">
              <a:solidFill>
                <a:schemeClr val="tx1"/>
              </a:solidFill>
            </a:rPr>
            <a:t>Two</a:t>
          </a:r>
          <a:r>
            <a:rPr lang="en-US" dirty="0"/>
            <a:t> </a:t>
          </a:r>
          <a:r>
            <a:rPr lang="en-US" dirty="0">
              <a:solidFill>
                <a:srgbClr val="FF0000"/>
              </a:solidFill>
            </a:rPr>
            <a:t>off</a:t>
          </a:r>
          <a:r>
            <a:rPr lang="en-US" dirty="0"/>
            <a:t> thew 	</a:t>
          </a:r>
          <a:r>
            <a:rPr lang="en-US" dirty="0">
              <a:solidFill>
                <a:schemeClr val="tx1"/>
              </a:solidFill>
            </a:rPr>
            <a:t>Two</a:t>
          </a:r>
          <a:r>
            <a:rPr lang="en-US" dirty="0"/>
            <a:t> of </a:t>
          </a:r>
          <a:r>
            <a:rPr lang="en-US" dirty="0">
              <a:solidFill>
                <a:srgbClr val="FF0000"/>
              </a:solidFill>
            </a:rPr>
            <a:t>the</a:t>
          </a:r>
          <a:r>
            <a:rPr lang="en-US" dirty="0"/>
            <a:t> </a:t>
          </a:r>
        </a:p>
      </dgm:t>
    </dgm:pt>
    <dgm:pt modelId="{F0C7ED6E-F2FF-4FCD-B83F-C152E1C6621C}" type="parTrans" cxnId="{59F26943-DD62-464E-93E7-DF18EF9F4396}">
      <dgm:prSet/>
      <dgm:spPr/>
      <dgm:t>
        <a:bodyPr/>
        <a:lstStyle/>
        <a:p>
          <a:endParaRPr lang="en-US"/>
        </a:p>
      </dgm:t>
    </dgm:pt>
    <dgm:pt modelId="{E275D622-45F4-43A9-8427-587351674312}" type="sibTrans" cxnId="{59F26943-DD62-464E-93E7-DF18EF9F4396}">
      <dgm:prSet/>
      <dgm:spPr/>
      <dgm:t>
        <a:bodyPr/>
        <a:lstStyle/>
        <a:p>
          <a:endParaRPr lang="en-US"/>
        </a:p>
      </dgm:t>
    </dgm:pt>
    <dgm:pt modelId="{4C1CFBF5-D0D8-4DE9-A2AF-6DF76401BB78}">
      <dgm:prSet/>
      <dgm:spPr/>
      <dgm:t>
        <a:bodyPr/>
        <a:lstStyle/>
        <a:p>
          <a:r>
            <a:rPr lang="en-US" dirty="0">
              <a:solidFill>
                <a:srgbClr val="FF0000"/>
              </a:solidFill>
            </a:rPr>
            <a:t>Tao</a:t>
          </a:r>
          <a:r>
            <a:rPr lang="en-US" dirty="0"/>
            <a:t> of thew 	</a:t>
          </a:r>
          <a:r>
            <a:rPr lang="en-US" dirty="0">
              <a:solidFill>
                <a:schemeClr val="tx1"/>
              </a:solidFill>
            </a:rPr>
            <a:t>Two</a:t>
          </a:r>
          <a:r>
            <a:rPr lang="en-US" dirty="0"/>
            <a:t> </a:t>
          </a:r>
          <a:r>
            <a:rPr lang="en-US" dirty="0">
              <a:solidFill>
                <a:srgbClr val="FF0000"/>
              </a:solidFill>
            </a:rPr>
            <a:t>on</a:t>
          </a:r>
          <a:r>
            <a:rPr lang="en-US" dirty="0"/>
            <a:t> thew 	</a:t>
          </a:r>
          <a:r>
            <a:rPr lang="en-US" dirty="0">
              <a:solidFill>
                <a:schemeClr val="tx1"/>
              </a:solidFill>
            </a:rPr>
            <a:t>Two</a:t>
          </a:r>
          <a:r>
            <a:rPr lang="en-US" dirty="0"/>
            <a:t> of </a:t>
          </a:r>
          <a:r>
            <a:rPr lang="en-US" dirty="0">
              <a:solidFill>
                <a:srgbClr val="FF0000"/>
              </a:solidFill>
            </a:rPr>
            <a:t>threw</a:t>
          </a:r>
          <a:r>
            <a:rPr lang="en-US" dirty="0"/>
            <a:t> </a:t>
          </a:r>
        </a:p>
      </dgm:t>
    </dgm:pt>
    <dgm:pt modelId="{A4DAF1C0-D636-4FCA-8DD6-7D84E6F3D171}" type="parTrans" cxnId="{D8FE0875-4887-4567-A18D-8E6E03D9AF46}">
      <dgm:prSet/>
      <dgm:spPr/>
      <dgm:t>
        <a:bodyPr/>
        <a:lstStyle/>
        <a:p>
          <a:endParaRPr lang="en-US"/>
        </a:p>
      </dgm:t>
    </dgm:pt>
    <dgm:pt modelId="{6E2A6068-8929-451F-9AC0-005F779F283E}" type="sibTrans" cxnId="{D8FE0875-4887-4567-A18D-8E6E03D9AF46}">
      <dgm:prSet/>
      <dgm:spPr/>
      <dgm:t>
        <a:bodyPr/>
        <a:lstStyle/>
        <a:p>
          <a:endParaRPr lang="en-US"/>
        </a:p>
      </dgm:t>
    </dgm:pt>
    <dgm:pt modelId="{252C307B-4227-40EA-B5E1-8C3EC034D012}">
      <dgm:prSet/>
      <dgm:spPr/>
      <dgm:t>
        <a:bodyPr/>
        <a:lstStyle/>
        <a:p>
          <a:r>
            <a:rPr lang="en-US" dirty="0">
              <a:solidFill>
                <a:srgbClr val="FF0000"/>
              </a:solidFill>
            </a:rPr>
            <a:t>Too</a:t>
          </a:r>
          <a:r>
            <a:rPr lang="en-US" dirty="0"/>
            <a:t> of thew 			</a:t>
          </a:r>
          <a:r>
            <a:rPr lang="en-US" dirty="0">
              <a:solidFill>
                <a:schemeClr val="tx1"/>
              </a:solidFill>
            </a:rPr>
            <a:t>Two</a:t>
          </a:r>
          <a:r>
            <a:rPr lang="en-US" dirty="0"/>
            <a:t> of </a:t>
          </a:r>
          <a:r>
            <a:rPr lang="en-US" dirty="0">
              <a:solidFill>
                <a:srgbClr val="FF0000"/>
              </a:solidFill>
            </a:rPr>
            <a:t>thaw</a:t>
          </a:r>
        </a:p>
      </dgm:t>
    </dgm:pt>
    <dgm:pt modelId="{97298340-7E3E-4FFA-829A-AB0DCC959AAD}" type="parTrans" cxnId="{938A219D-6326-4002-8836-2879B8A97829}">
      <dgm:prSet/>
      <dgm:spPr/>
      <dgm:t>
        <a:bodyPr/>
        <a:lstStyle/>
        <a:p>
          <a:endParaRPr lang="en-US"/>
        </a:p>
      </dgm:t>
    </dgm:pt>
    <dgm:pt modelId="{1552E60D-880D-49D5-8C1E-542759CCEA27}" type="sibTrans" cxnId="{938A219D-6326-4002-8836-2879B8A97829}">
      <dgm:prSet/>
      <dgm:spPr/>
      <dgm:t>
        <a:bodyPr/>
        <a:lstStyle/>
        <a:p>
          <a:endParaRPr lang="en-US"/>
        </a:p>
      </dgm:t>
    </dgm:pt>
    <dgm:pt modelId="{3F9660D4-7AE2-F14A-9B3C-4F0B299FEF1B}" type="pres">
      <dgm:prSet presAssocID="{B13708E8-D813-4016-84D3-65D7509891C4}" presName="linear" presStyleCnt="0">
        <dgm:presLayoutVars>
          <dgm:dir/>
          <dgm:animLvl val="lvl"/>
          <dgm:resizeHandles val="exact"/>
        </dgm:presLayoutVars>
      </dgm:prSet>
      <dgm:spPr/>
    </dgm:pt>
    <dgm:pt modelId="{0736870A-C08E-DD4E-84A1-23BA491E624C}" type="pres">
      <dgm:prSet presAssocID="{4335249B-F3EA-49CC-AE91-979C60223BE9}" presName="parentLin" presStyleCnt="0"/>
      <dgm:spPr/>
    </dgm:pt>
    <dgm:pt modelId="{B1B81A5E-0EA6-AE43-8463-FBCC7FDDBB5F}" type="pres">
      <dgm:prSet presAssocID="{4335249B-F3EA-49CC-AE91-979C60223BE9}" presName="parentLeftMargin" presStyleLbl="node1" presStyleIdx="0" presStyleCnt="3"/>
      <dgm:spPr/>
    </dgm:pt>
    <dgm:pt modelId="{3F4101BF-0621-DB41-B2ED-C3465839697C}" type="pres">
      <dgm:prSet presAssocID="{4335249B-F3EA-49CC-AE91-979C60223BE9}" presName="parentText" presStyleLbl="node1" presStyleIdx="0" presStyleCnt="3">
        <dgm:presLayoutVars>
          <dgm:chMax val="0"/>
          <dgm:bulletEnabled val="1"/>
        </dgm:presLayoutVars>
      </dgm:prSet>
      <dgm:spPr/>
    </dgm:pt>
    <dgm:pt modelId="{89BA96F9-2880-CF4C-926B-99C685C1991E}" type="pres">
      <dgm:prSet presAssocID="{4335249B-F3EA-49CC-AE91-979C60223BE9}" presName="negativeSpace" presStyleCnt="0"/>
      <dgm:spPr/>
    </dgm:pt>
    <dgm:pt modelId="{620FA565-9A2E-C14C-AE58-7AB8C5B8DAA0}" type="pres">
      <dgm:prSet presAssocID="{4335249B-F3EA-49CC-AE91-979C60223BE9}" presName="childText" presStyleLbl="conFgAcc1" presStyleIdx="0" presStyleCnt="3">
        <dgm:presLayoutVars>
          <dgm:bulletEnabled val="1"/>
        </dgm:presLayoutVars>
      </dgm:prSet>
      <dgm:spPr/>
    </dgm:pt>
    <dgm:pt modelId="{3F6E002E-6EC9-B348-A0F7-9AD43A6EB8CE}" type="pres">
      <dgm:prSet presAssocID="{FD729D4E-7FA3-4812-8E1D-F29BF3D33432}" presName="spaceBetweenRectangles" presStyleCnt="0"/>
      <dgm:spPr/>
    </dgm:pt>
    <dgm:pt modelId="{96718DF9-1888-4D48-82E3-B76A073A0C14}" type="pres">
      <dgm:prSet presAssocID="{14589B17-CD44-45C2-8650-454FF0912BB1}" presName="parentLin" presStyleCnt="0"/>
      <dgm:spPr/>
    </dgm:pt>
    <dgm:pt modelId="{F389E7E7-B247-DE4C-B6BE-C4E8B426C241}" type="pres">
      <dgm:prSet presAssocID="{14589B17-CD44-45C2-8650-454FF0912BB1}" presName="parentLeftMargin" presStyleLbl="node1" presStyleIdx="0" presStyleCnt="3"/>
      <dgm:spPr/>
    </dgm:pt>
    <dgm:pt modelId="{9F81C469-07B3-E941-9091-2ED53F0031D9}" type="pres">
      <dgm:prSet presAssocID="{14589B17-CD44-45C2-8650-454FF0912BB1}" presName="parentText" presStyleLbl="node1" presStyleIdx="1" presStyleCnt="3">
        <dgm:presLayoutVars>
          <dgm:chMax val="0"/>
          <dgm:bulletEnabled val="1"/>
        </dgm:presLayoutVars>
      </dgm:prSet>
      <dgm:spPr/>
    </dgm:pt>
    <dgm:pt modelId="{56B1CD6A-B22D-D943-BD48-812C3C707A2C}" type="pres">
      <dgm:prSet presAssocID="{14589B17-CD44-45C2-8650-454FF0912BB1}" presName="negativeSpace" presStyleCnt="0"/>
      <dgm:spPr/>
    </dgm:pt>
    <dgm:pt modelId="{9373081F-5DEA-3141-979A-3C177D090607}" type="pres">
      <dgm:prSet presAssocID="{14589B17-CD44-45C2-8650-454FF0912BB1}" presName="childText" presStyleLbl="conFgAcc1" presStyleIdx="1" presStyleCnt="3">
        <dgm:presLayoutVars>
          <dgm:bulletEnabled val="1"/>
        </dgm:presLayoutVars>
      </dgm:prSet>
      <dgm:spPr/>
    </dgm:pt>
    <dgm:pt modelId="{EC771310-46A6-934B-9F74-7A2809F76539}" type="pres">
      <dgm:prSet presAssocID="{13C8D644-642C-4DF4-BB88-833A2C6CA394}" presName="spaceBetweenRectangles" presStyleCnt="0"/>
      <dgm:spPr/>
    </dgm:pt>
    <dgm:pt modelId="{F951442C-64AC-BE40-83A0-6DBE2D3BE229}" type="pres">
      <dgm:prSet presAssocID="{1DC35E81-8404-4932-8E19-78E91DC46E9C}" presName="parentLin" presStyleCnt="0"/>
      <dgm:spPr/>
    </dgm:pt>
    <dgm:pt modelId="{80CEF17A-6A0A-6646-A55A-18566534E878}" type="pres">
      <dgm:prSet presAssocID="{1DC35E81-8404-4932-8E19-78E91DC46E9C}" presName="parentLeftMargin" presStyleLbl="node1" presStyleIdx="1" presStyleCnt="3"/>
      <dgm:spPr/>
    </dgm:pt>
    <dgm:pt modelId="{A2AC94EB-1C1D-4244-85DE-42AB6153027B}" type="pres">
      <dgm:prSet presAssocID="{1DC35E81-8404-4932-8E19-78E91DC46E9C}" presName="parentText" presStyleLbl="node1" presStyleIdx="2" presStyleCnt="3">
        <dgm:presLayoutVars>
          <dgm:chMax val="0"/>
          <dgm:bulletEnabled val="1"/>
        </dgm:presLayoutVars>
      </dgm:prSet>
      <dgm:spPr/>
    </dgm:pt>
    <dgm:pt modelId="{7C660D64-921D-DD4B-ABF8-705B2F456421}" type="pres">
      <dgm:prSet presAssocID="{1DC35E81-8404-4932-8E19-78E91DC46E9C}" presName="negativeSpace" presStyleCnt="0"/>
      <dgm:spPr/>
    </dgm:pt>
    <dgm:pt modelId="{667A83A3-7287-3248-8233-6E99CBB25C61}" type="pres">
      <dgm:prSet presAssocID="{1DC35E81-8404-4932-8E19-78E91DC46E9C}" presName="childText" presStyleLbl="conFgAcc1" presStyleIdx="2" presStyleCnt="3">
        <dgm:presLayoutVars>
          <dgm:bulletEnabled val="1"/>
        </dgm:presLayoutVars>
      </dgm:prSet>
      <dgm:spPr/>
    </dgm:pt>
  </dgm:ptLst>
  <dgm:cxnLst>
    <dgm:cxn modelId="{F43C0806-8AE5-9746-999F-FB77BBAF1D73}" type="presOf" srcId="{4335249B-F3EA-49CC-AE91-979C60223BE9}" destId="{B1B81A5E-0EA6-AE43-8463-FBCC7FDDBB5F}" srcOrd="0" destOrd="0" presId="urn:microsoft.com/office/officeart/2005/8/layout/list1"/>
    <dgm:cxn modelId="{60AB3B0A-E8B0-4A1B-853D-B90636F7B729}" srcId="{1DC35E81-8404-4932-8E19-78E91DC46E9C}" destId="{13FD0365-0902-4A21-A095-C0F4D115A41E}" srcOrd="0" destOrd="0" parTransId="{5C787D03-90E2-4693-AFE0-47790A79F336}" sibTransId="{0D87BB79-28DB-4494-8DBC-83C1A504C143}"/>
    <dgm:cxn modelId="{333C1423-BE64-874D-B977-A99DA5A37163}" type="presOf" srcId="{252C307B-4227-40EA-B5E1-8C3EC034D012}" destId="{667A83A3-7287-3248-8233-6E99CBB25C61}" srcOrd="0" destOrd="3" presId="urn:microsoft.com/office/officeart/2005/8/layout/list1"/>
    <dgm:cxn modelId="{0312D93C-856D-402D-BD06-95DFC9350E35}" srcId="{B13708E8-D813-4016-84D3-65D7509891C4}" destId="{14589B17-CD44-45C2-8650-454FF0912BB1}" srcOrd="1" destOrd="0" parTransId="{81C696EB-FF45-44E0-90F8-1482467BAE8E}" sibTransId="{13C8D644-642C-4DF4-BB88-833A2C6CA394}"/>
    <dgm:cxn modelId="{59F26943-DD62-464E-93E7-DF18EF9F4396}" srcId="{1DC35E81-8404-4932-8E19-78E91DC46E9C}" destId="{8A87579C-B54D-428A-B3E3-28D94AD855BF}" srcOrd="1" destOrd="0" parTransId="{F0C7ED6E-F2FF-4FCD-B83F-C152E1C6621C}" sibTransId="{E275D622-45F4-43A9-8427-587351674312}"/>
    <dgm:cxn modelId="{5C8B684B-3C76-F841-82E8-BE0F6369FD43}" type="presOf" srcId="{1DC35E81-8404-4932-8E19-78E91DC46E9C}" destId="{80CEF17A-6A0A-6646-A55A-18566534E878}" srcOrd="0" destOrd="0" presId="urn:microsoft.com/office/officeart/2005/8/layout/list1"/>
    <dgm:cxn modelId="{3835C352-E818-7540-A515-4106E49E9C05}" type="presOf" srcId="{8A87579C-B54D-428A-B3E3-28D94AD855BF}" destId="{667A83A3-7287-3248-8233-6E99CBB25C61}" srcOrd="0" destOrd="1" presId="urn:microsoft.com/office/officeart/2005/8/layout/list1"/>
    <dgm:cxn modelId="{7A950754-D813-3B4C-82DB-E57E1DFEBD73}" type="presOf" srcId="{14589B17-CD44-45C2-8650-454FF0912BB1}" destId="{9F81C469-07B3-E941-9091-2ED53F0031D9}" srcOrd="1" destOrd="0" presId="urn:microsoft.com/office/officeart/2005/8/layout/list1"/>
    <dgm:cxn modelId="{7057FC55-5566-4439-8E2D-D75D1F66DBE9}" srcId="{B13708E8-D813-4016-84D3-65D7509891C4}" destId="{4335249B-F3EA-49CC-AE91-979C60223BE9}" srcOrd="0" destOrd="0" parTransId="{B7BCC2AE-C7D5-467D-8BF1-9A021081FBCF}" sibTransId="{FD729D4E-7FA3-4812-8E1D-F29BF3D33432}"/>
    <dgm:cxn modelId="{C8DA5C64-733B-3548-86F8-063A8A627665}" type="presOf" srcId="{B13708E8-D813-4016-84D3-65D7509891C4}" destId="{3F9660D4-7AE2-F14A-9B3C-4F0B299FEF1B}" srcOrd="0" destOrd="0" presId="urn:microsoft.com/office/officeart/2005/8/layout/list1"/>
    <dgm:cxn modelId="{06F35465-240B-3840-B30A-95E63ECB953C}" type="presOf" srcId="{13FD0365-0902-4A21-A095-C0F4D115A41E}" destId="{667A83A3-7287-3248-8233-6E99CBB25C61}" srcOrd="0" destOrd="0" presId="urn:microsoft.com/office/officeart/2005/8/layout/list1"/>
    <dgm:cxn modelId="{A43F426D-9C7D-4D4B-A113-97EB565BCAFB}" srcId="{14589B17-CD44-45C2-8650-454FF0912BB1}" destId="{977836E7-EDB3-4DC6-9C4E-921B37E53C32}" srcOrd="1" destOrd="0" parTransId="{A88C7371-15F7-439A-842C-BC18D6BF3694}" sibTransId="{1C3B5601-33AC-4462-AA95-7F3EC49E302E}"/>
    <dgm:cxn modelId="{D8FE0875-4887-4567-A18D-8E6E03D9AF46}" srcId="{1DC35E81-8404-4932-8E19-78E91DC46E9C}" destId="{4C1CFBF5-D0D8-4DE9-A2AF-6DF76401BB78}" srcOrd="2" destOrd="0" parTransId="{A4DAF1C0-D636-4FCA-8DD6-7D84E6F3D171}" sibTransId="{6E2A6068-8929-451F-9AC0-005F779F283E}"/>
    <dgm:cxn modelId="{6BE1F289-AB3F-4291-871C-2A98911CF503}" srcId="{4335249B-F3EA-49CC-AE91-979C60223BE9}" destId="{E27AFBF0-54FE-4DF7-9039-6192387472F8}" srcOrd="0" destOrd="0" parTransId="{166E7D27-AFD8-45B0-A9E0-C588D25F73DC}" sibTransId="{86601D10-C33B-4C44-B56A-85019B6B2935}"/>
    <dgm:cxn modelId="{52B8B492-0E71-924F-93A7-A841A0BCF6E5}" type="presOf" srcId="{C29F0BE1-2FCF-4F8A-A6ED-88F62827AC2B}" destId="{9373081F-5DEA-3141-979A-3C177D090607}" srcOrd="0" destOrd="0" presId="urn:microsoft.com/office/officeart/2005/8/layout/list1"/>
    <dgm:cxn modelId="{938A219D-6326-4002-8836-2879B8A97829}" srcId="{1DC35E81-8404-4932-8E19-78E91DC46E9C}" destId="{252C307B-4227-40EA-B5E1-8C3EC034D012}" srcOrd="3" destOrd="0" parTransId="{97298340-7E3E-4FFA-829A-AB0DCC959AAD}" sibTransId="{1552E60D-880D-49D5-8C1E-542759CCEA27}"/>
    <dgm:cxn modelId="{6ED581A3-60B8-4E87-94B6-3B7891A5DB4F}" srcId="{14589B17-CD44-45C2-8650-454FF0912BB1}" destId="{C29F0BE1-2FCF-4F8A-A6ED-88F62827AC2B}" srcOrd="0" destOrd="0" parTransId="{ECCE472D-ACAA-4E2D-8D99-465BBE14BB43}" sibTransId="{CB7FD77E-4DC6-48B6-AED5-C32C195EBB53}"/>
    <dgm:cxn modelId="{8478B8A9-97C7-C942-BC17-0E660C828049}" type="presOf" srcId="{14589B17-CD44-45C2-8650-454FF0912BB1}" destId="{F389E7E7-B247-DE4C-B6BE-C4E8B426C241}" srcOrd="0" destOrd="0" presId="urn:microsoft.com/office/officeart/2005/8/layout/list1"/>
    <dgm:cxn modelId="{552B93B3-1095-874A-A08A-B5215A40A9FE}" type="presOf" srcId="{E27AFBF0-54FE-4DF7-9039-6192387472F8}" destId="{620FA565-9A2E-C14C-AE58-7AB8C5B8DAA0}" srcOrd="0" destOrd="0" presId="urn:microsoft.com/office/officeart/2005/8/layout/list1"/>
    <dgm:cxn modelId="{7684CAB7-652C-734E-A296-D8D8876D0729}" type="presOf" srcId="{4335249B-F3EA-49CC-AE91-979C60223BE9}" destId="{3F4101BF-0621-DB41-B2ED-C3465839697C}" srcOrd="1" destOrd="0" presId="urn:microsoft.com/office/officeart/2005/8/layout/list1"/>
    <dgm:cxn modelId="{8B3AF5BB-864C-0E46-A427-D0058ECC2317}" type="presOf" srcId="{8E75CE83-A524-4F44-AD52-A51BE9A3D15B}" destId="{9373081F-5DEA-3141-979A-3C177D090607}" srcOrd="0" destOrd="2" presId="urn:microsoft.com/office/officeart/2005/8/layout/list1"/>
    <dgm:cxn modelId="{7A14FABC-FD58-9345-831E-95A3DCB8444D}" type="presOf" srcId="{1DC35E81-8404-4932-8E19-78E91DC46E9C}" destId="{A2AC94EB-1C1D-4244-85DE-42AB6153027B}" srcOrd="1" destOrd="0" presId="urn:microsoft.com/office/officeart/2005/8/layout/list1"/>
    <dgm:cxn modelId="{8D0D6CC3-D79E-AB4C-9204-BD6AED186172}" type="presOf" srcId="{4C1CFBF5-D0D8-4DE9-A2AF-6DF76401BB78}" destId="{667A83A3-7287-3248-8233-6E99CBB25C61}" srcOrd="0" destOrd="2" presId="urn:microsoft.com/office/officeart/2005/8/layout/list1"/>
    <dgm:cxn modelId="{EFF4C9C8-0175-4F8B-8392-647DE9FE3BDC}" srcId="{14589B17-CD44-45C2-8650-454FF0912BB1}" destId="{8E75CE83-A524-4F44-AD52-A51BE9A3D15B}" srcOrd="2" destOrd="0" parTransId="{7E854E02-621E-4C26-AAEC-C0C9E1A695CE}" sibTransId="{83CF9BA9-46D6-4CD0-9D47-A156AE91F431}"/>
    <dgm:cxn modelId="{A80671D3-2F81-484D-A280-C93A4317229A}" srcId="{B13708E8-D813-4016-84D3-65D7509891C4}" destId="{1DC35E81-8404-4932-8E19-78E91DC46E9C}" srcOrd="2" destOrd="0" parTransId="{4BBAF0A6-3AAF-4D90-A0D0-B75D8EC4D9E9}" sibTransId="{6DDB7396-A6E6-4266-B7A6-0FE9F56083DF}"/>
    <dgm:cxn modelId="{37EEDDE7-5476-F443-BF5D-C53925D990E6}" type="presOf" srcId="{977836E7-EDB3-4DC6-9C4E-921B37E53C32}" destId="{9373081F-5DEA-3141-979A-3C177D090607}" srcOrd="0" destOrd="1" presId="urn:microsoft.com/office/officeart/2005/8/layout/list1"/>
    <dgm:cxn modelId="{E636075F-90CD-2A40-928E-0E0647AB1B8D}" type="presParOf" srcId="{3F9660D4-7AE2-F14A-9B3C-4F0B299FEF1B}" destId="{0736870A-C08E-DD4E-84A1-23BA491E624C}" srcOrd="0" destOrd="0" presId="urn:microsoft.com/office/officeart/2005/8/layout/list1"/>
    <dgm:cxn modelId="{B678CCF0-ACFA-634D-A9C9-3C8DD9D0401C}" type="presParOf" srcId="{0736870A-C08E-DD4E-84A1-23BA491E624C}" destId="{B1B81A5E-0EA6-AE43-8463-FBCC7FDDBB5F}" srcOrd="0" destOrd="0" presId="urn:microsoft.com/office/officeart/2005/8/layout/list1"/>
    <dgm:cxn modelId="{B2B4B0BE-06F5-E24A-8C37-56053FDBD9BB}" type="presParOf" srcId="{0736870A-C08E-DD4E-84A1-23BA491E624C}" destId="{3F4101BF-0621-DB41-B2ED-C3465839697C}" srcOrd="1" destOrd="0" presId="urn:microsoft.com/office/officeart/2005/8/layout/list1"/>
    <dgm:cxn modelId="{776A98B4-7813-CC42-B54C-2BEF292E067E}" type="presParOf" srcId="{3F9660D4-7AE2-F14A-9B3C-4F0B299FEF1B}" destId="{89BA96F9-2880-CF4C-926B-99C685C1991E}" srcOrd="1" destOrd="0" presId="urn:microsoft.com/office/officeart/2005/8/layout/list1"/>
    <dgm:cxn modelId="{9B339C47-6898-4C4D-BB83-11CFE58B33B4}" type="presParOf" srcId="{3F9660D4-7AE2-F14A-9B3C-4F0B299FEF1B}" destId="{620FA565-9A2E-C14C-AE58-7AB8C5B8DAA0}" srcOrd="2" destOrd="0" presId="urn:microsoft.com/office/officeart/2005/8/layout/list1"/>
    <dgm:cxn modelId="{F09A5023-44ED-7348-9FD5-CDCB01433647}" type="presParOf" srcId="{3F9660D4-7AE2-F14A-9B3C-4F0B299FEF1B}" destId="{3F6E002E-6EC9-B348-A0F7-9AD43A6EB8CE}" srcOrd="3" destOrd="0" presId="urn:microsoft.com/office/officeart/2005/8/layout/list1"/>
    <dgm:cxn modelId="{E764B434-0C40-AE47-A884-2410E54CD321}" type="presParOf" srcId="{3F9660D4-7AE2-F14A-9B3C-4F0B299FEF1B}" destId="{96718DF9-1888-4D48-82E3-B76A073A0C14}" srcOrd="4" destOrd="0" presId="urn:microsoft.com/office/officeart/2005/8/layout/list1"/>
    <dgm:cxn modelId="{B36D6899-34EE-5840-99AF-FF1FAEB214D6}" type="presParOf" srcId="{96718DF9-1888-4D48-82E3-B76A073A0C14}" destId="{F389E7E7-B247-DE4C-B6BE-C4E8B426C241}" srcOrd="0" destOrd="0" presId="urn:microsoft.com/office/officeart/2005/8/layout/list1"/>
    <dgm:cxn modelId="{8BE3DB38-E00D-C944-8722-A4129C678EE9}" type="presParOf" srcId="{96718DF9-1888-4D48-82E3-B76A073A0C14}" destId="{9F81C469-07B3-E941-9091-2ED53F0031D9}" srcOrd="1" destOrd="0" presId="urn:microsoft.com/office/officeart/2005/8/layout/list1"/>
    <dgm:cxn modelId="{ECFD37A9-09F1-3E46-BEAB-74197FF85A75}" type="presParOf" srcId="{3F9660D4-7AE2-F14A-9B3C-4F0B299FEF1B}" destId="{56B1CD6A-B22D-D943-BD48-812C3C707A2C}" srcOrd="5" destOrd="0" presId="urn:microsoft.com/office/officeart/2005/8/layout/list1"/>
    <dgm:cxn modelId="{41594979-87CD-5A42-B236-3CA6FAFDDB05}" type="presParOf" srcId="{3F9660D4-7AE2-F14A-9B3C-4F0B299FEF1B}" destId="{9373081F-5DEA-3141-979A-3C177D090607}" srcOrd="6" destOrd="0" presId="urn:microsoft.com/office/officeart/2005/8/layout/list1"/>
    <dgm:cxn modelId="{5230EE33-0D4B-BF4D-B6C9-68B0D709318C}" type="presParOf" srcId="{3F9660D4-7AE2-F14A-9B3C-4F0B299FEF1B}" destId="{EC771310-46A6-934B-9F74-7A2809F76539}" srcOrd="7" destOrd="0" presId="urn:microsoft.com/office/officeart/2005/8/layout/list1"/>
    <dgm:cxn modelId="{EBC72613-C98B-064E-97FC-F2DBE02BB296}" type="presParOf" srcId="{3F9660D4-7AE2-F14A-9B3C-4F0B299FEF1B}" destId="{F951442C-64AC-BE40-83A0-6DBE2D3BE229}" srcOrd="8" destOrd="0" presId="urn:microsoft.com/office/officeart/2005/8/layout/list1"/>
    <dgm:cxn modelId="{4CD8E307-270E-AE46-AE11-D2D225D4470A}" type="presParOf" srcId="{F951442C-64AC-BE40-83A0-6DBE2D3BE229}" destId="{80CEF17A-6A0A-6646-A55A-18566534E878}" srcOrd="0" destOrd="0" presId="urn:microsoft.com/office/officeart/2005/8/layout/list1"/>
    <dgm:cxn modelId="{F4C60410-56F1-3041-BD68-1DC38996622A}" type="presParOf" srcId="{F951442C-64AC-BE40-83A0-6DBE2D3BE229}" destId="{A2AC94EB-1C1D-4244-85DE-42AB6153027B}" srcOrd="1" destOrd="0" presId="urn:microsoft.com/office/officeart/2005/8/layout/list1"/>
    <dgm:cxn modelId="{B70720AF-AC72-2341-9544-BFF46325E8A8}" type="presParOf" srcId="{3F9660D4-7AE2-F14A-9B3C-4F0B299FEF1B}" destId="{7C660D64-921D-DD4B-ABF8-705B2F456421}" srcOrd="9" destOrd="0" presId="urn:microsoft.com/office/officeart/2005/8/layout/list1"/>
    <dgm:cxn modelId="{8F80D2F8-B906-BE45-B2FD-D4D9800673D7}" type="presParOf" srcId="{3F9660D4-7AE2-F14A-9B3C-4F0B299FEF1B}" destId="{667A83A3-7287-3248-8233-6E99CBB25C6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A90544-555B-4B78-A8B3-C94A907BD09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0DFA4AB-C44F-4612-87CA-298579A5DECB}">
      <dgm:prSet/>
      <dgm:spPr/>
      <dgm:t>
        <a:bodyPr/>
        <a:lstStyle/>
        <a:p>
          <a:r>
            <a:rPr lang="en-US" dirty="0"/>
            <a:t>Language model P(w) </a:t>
          </a:r>
        </a:p>
      </dgm:t>
    </dgm:pt>
    <dgm:pt modelId="{3A7E7C73-8D39-4BE3-ACBF-90AEE265511C}" type="parTrans" cxnId="{16237251-630E-41DE-8C02-418FEF2726B4}">
      <dgm:prSet/>
      <dgm:spPr/>
      <dgm:t>
        <a:bodyPr/>
        <a:lstStyle/>
        <a:p>
          <a:endParaRPr lang="en-US"/>
        </a:p>
      </dgm:t>
    </dgm:pt>
    <dgm:pt modelId="{47B1E5D9-D7C2-4B49-84F3-A72A38AB11F2}" type="sibTrans" cxnId="{16237251-630E-41DE-8C02-418FEF2726B4}">
      <dgm:prSet/>
      <dgm:spPr/>
      <dgm:t>
        <a:bodyPr/>
        <a:lstStyle/>
        <a:p>
          <a:endParaRPr lang="en-US"/>
        </a:p>
      </dgm:t>
    </dgm:pt>
    <dgm:pt modelId="{9B23D250-FE93-4792-A14E-E16E72D7DE30}">
      <dgm:prSet/>
      <dgm:spPr/>
      <dgm:t>
        <a:bodyPr/>
        <a:lstStyle/>
        <a:p>
          <a:r>
            <a:rPr lang="en-US" dirty="0"/>
            <a:t>Same as before </a:t>
          </a:r>
        </a:p>
      </dgm:t>
    </dgm:pt>
    <dgm:pt modelId="{8C6B0E88-9981-48E6-95D5-71B1FF722649}" type="parTrans" cxnId="{6DA9B7D3-6266-4F57-A8BA-EBFA04E99FF9}">
      <dgm:prSet/>
      <dgm:spPr/>
      <dgm:t>
        <a:bodyPr/>
        <a:lstStyle/>
        <a:p>
          <a:endParaRPr lang="en-US"/>
        </a:p>
      </dgm:t>
    </dgm:pt>
    <dgm:pt modelId="{34889143-9AC8-4E43-B797-F28CADE3A030}" type="sibTrans" cxnId="{6DA9B7D3-6266-4F57-A8BA-EBFA04E99FF9}">
      <dgm:prSet/>
      <dgm:spPr/>
      <dgm:t>
        <a:bodyPr/>
        <a:lstStyle/>
        <a:p>
          <a:endParaRPr lang="en-US"/>
        </a:p>
      </dgm:t>
    </dgm:pt>
    <dgm:pt modelId="{73E3EAD0-E740-4B04-A269-998662299DA2}">
      <dgm:prSet/>
      <dgm:spPr/>
      <dgm:t>
        <a:bodyPr/>
        <a:lstStyle/>
        <a:p>
          <a:r>
            <a:rPr lang="en-US" dirty="0"/>
            <a:t>Noisy Channel Model P(w | x) </a:t>
          </a:r>
        </a:p>
      </dgm:t>
    </dgm:pt>
    <dgm:pt modelId="{EF68199F-647E-4F62-A007-6B6B691D3A50}" type="parTrans" cxnId="{EE1F02E1-7C35-4363-839D-161FF1A3E73B}">
      <dgm:prSet/>
      <dgm:spPr/>
      <dgm:t>
        <a:bodyPr/>
        <a:lstStyle/>
        <a:p>
          <a:endParaRPr lang="en-US"/>
        </a:p>
      </dgm:t>
    </dgm:pt>
    <dgm:pt modelId="{AA47183D-ECB1-4B4D-8373-4EBE16D130A6}" type="sibTrans" cxnId="{EE1F02E1-7C35-4363-839D-161FF1A3E73B}">
      <dgm:prSet/>
      <dgm:spPr/>
      <dgm:t>
        <a:bodyPr/>
        <a:lstStyle/>
        <a:p>
          <a:endParaRPr lang="en-US"/>
        </a:p>
      </dgm:t>
    </dgm:pt>
    <dgm:pt modelId="{C1806CE0-5986-4C1B-A77C-9617E1C4E442}">
      <dgm:prSet/>
      <dgm:spPr/>
      <dgm:t>
        <a:bodyPr/>
        <a:lstStyle/>
        <a:p>
          <a:r>
            <a:rPr lang="en-US"/>
            <a:t>same as for non-word spelling correction </a:t>
          </a:r>
        </a:p>
      </dgm:t>
    </dgm:pt>
    <dgm:pt modelId="{4B69B3EC-47B0-4ADD-A04B-9176D70F19EC}" type="parTrans" cxnId="{2DA6DCC2-8461-42E2-8108-C5055D27DFB9}">
      <dgm:prSet/>
      <dgm:spPr/>
      <dgm:t>
        <a:bodyPr/>
        <a:lstStyle/>
        <a:p>
          <a:endParaRPr lang="en-US"/>
        </a:p>
      </dgm:t>
    </dgm:pt>
    <dgm:pt modelId="{6B54B9A0-C6D9-42D2-BE60-F211AA076694}" type="sibTrans" cxnId="{2DA6DCC2-8461-42E2-8108-C5055D27DFB9}">
      <dgm:prSet/>
      <dgm:spPr/>
      <dgm:t>
        <a:bodyPr/>
        <a:lstStyle/>
        <a:p>
          <a:endParaRPr lang="en-US"/>
        </a:p>
      </dgm:t>
    </dgm:pt>
    <dgm:pt modelId="{69F6ECE9-5C88-4DDA-9D93-0061D452E3BD}">
      <dgm:prSet/>
      <dgm:spPr/>
      <dgm:t>
        <a:bodyPr/>
        <a:lstStyle/>
        <a:p>
          <a:r>
            <a:rPr lang="en-US" dirty="0"/>
            <a:t>plus need probability for no error, P(w | w) </a:t>
          </a:r>
        </a:p>
      </dgm:t>
    </dgm:pt>
    <dgm:pt modelId="{F9E4C143-8955-41FA-88E0-4558AD7FF198}" type="parTrans" cxnId="{932599DF-EB40-4513-8444-01C5124DECEB}">
      <dgm:prSet/>
      <dgm:spPr/>
      <dgm:t>
        <a:bodyPr/>
        <a:lstStyle/>
        <a:p>
          <a:endParaRPr lang="en-US"/>
        </a:p>
      </dgm:t>
    </dgm:pt>
    <dgm:pt modelId="{7EA56C30-ADDE-4D8C-BA27-6938AE62F3F0}" type="sibTrans" cxnId="{932599DF-EB40-4513-8444-01C5124DECEB}">
      <dgm:prSet/>
      <dgm:spPr/>
      <dgm:t>
        <a:bodyPr/>
        <a:lstStyle/>
        <a:p>
          <a:endParaRPr lang="en-US"/>
        </a:p>
      </dgm:t>
    </dgm:pt>
    <dgm:pt modelId="{9F05CF6A-7FDC-4446-94E9-E5436EDC8C61}">
      <dgm:prSet/>
      <dgm:spPr/>
      <dgm:t>
        <a:bodyPr/>
        <a:lstStyle/>
        <a:p>
          <a:r>
            <a:rPr lang="en-US" dirty="0"/>
            <a:t>Choose sentence that maximizes P(w | x) P(w)</a:t>
          </a:r>
        </a:p>
      </dgm:t>
    </dgm:pt>
    <dgm:pt modelId="{740506EF-AA9D-4B46-875A-CC38D57D0FFE}" type="parTrans" cxnId="{C78C24DE-75EA-4921-AB43-3C1BC76049BE}">
      <dgm:prSet/>
      <dgm:spPr/>
      <dgm:t>
        <a:bodyPr/>
        <a:lstStyle/>
        <a:p>
          <a:endParaRPr lang="en-US"/>
        </a:p>
      </dgm:t>
    </dgm:pt>
    <dgm:pt modelId="{A9FB6DDC-6230-4C5B-BA53-2576E728E7F3}" type="sibTrans" cxnId="{C78C24DE-75EA-4921-AB43-3C1BC76049BE}">
      <dgm:prSet/>
      <dgm:spPr/>
      <dgm:t>
        <a:bodyPr/>
        <a:lstStyle/>
        <a:p>
          <a:endParaRPr lang="en-US"/>
        </a:p>
      </dgm:t>
    </dgm:pt>
    <dgm:pt modelId="{79BD41C0-FA7F-41B3-B9A2-2565666B7CD7}">
      <dgm:prSet/>
      <dgm:spPr/>
      <dgm:t>
        <a:bodyPr/>
        <a:lstStyle/>
        <a:p>
          <a:r>
            <a:rPr lang="en-US"/>
            <a:t>Bigram or trigram </a:t>
          </a:r>
        </a:p>
      </dgm:t>
    </dgm:pt>
    <dgm:pt modelId="{8662D00A-5EB7-4EF3-BF4E-A5591A2CD5DC}" type="sibTrans" cxnId="{C2D52F65-B73B-4562-8C34-2BBFD151197A}">
      <dgm:prSet/>
      <dgm:spPr/>
      <dgm:t>
        <a:bodyPr/>
        <a:lstStyle/>
        <a:p>
          <a:endParaRPr lang="en-US"/>
        </a:p>
      </dgm:t>
    </dgm:pt>
    <dgm:pt modelId="{8A874CE6-9461-43D4-A8F3-BA1D674570FC}" type="parTrans" cxnId="{C2D52F65-B73B-4562-8C34-2BBFD151197A}">
      <dgm:prSet/>
      <dgm:spPr/>
      <dgm:t>
        <a:bodyPr/>
        <a:lstStyle/>
        <a:p>
          <a:endParaRPr lang="en-US"/>
        </a:p>
      </dgm:t>
    </dgm:pt>
    <dgm:pt modelId="{4A0CE3E0-B2B4-4D2B-B0F1-394CDB7D2E73}">
      <dgm:prSet/>
      <dgm:spPr/>
      <dgm:t>
        <a:bodyPr/>
        <a:lstStyle/>
        <a:p>
          <a:r>
            <a:rPr lang="en-US" dirty="0"/>
            <a:t>should not use unigram as it gives no context </a:t>
          </a:r>
        </a:p>
      </dgm:t>
    </dgm:pt>
    <dgm:pt modelId="{6B1CC315-0378-47F4-8C3F-BA5E4C53E559}" type="sibTrans" cxnId="{4C0E9C14-D372-4852-9CFF-D27834368019}">
      <dgm:prSet/>
      <dgm:spPr/>
      <dgm:t>
        <a:bodyPr/>
        <a:lstStyle/>
        <a:p>
          <a:endParaRPr lang="en-US"/>
        </a:p>
      </dgm:t>
    </dgm:pt>
    <dgm:pt modelId="{BDEDFA06-9CCB-4997-8807-F0F0C10351EF}" type="parTrans" cxnId="{4C0E9C14-D372-4852-9CFF-D27834368019}">
      <dgm:prSet/>
      <dgm:spPr/>
      <dgm:t>
        <a:bodyPr/>
        <a:lstStyle/>
        <a:p>
          <a:endParaRPr lang="en-US"/>
        </a:p>
      </dgm:t>
    </dgm:pt>
    <dgm:pt modelId="{61DE7FB7-7853-3D42-BACA-CE98C250654E}" type="pres">
      <dgm:prSet presAssocID="{03A90544-555B-4B78-A8B3-C94A907BD097}" presName="linear" presStyleCnt="0">
        <dgm:presLayoutVars>
          <dgm:animLvl val="lvl"/>
          <dgm:resizeHandles val="exact"/>
        </dgm:presLayoutVars>
      </dgm:prSet>
      <dgm:spPr/>
    </dgm:pt>
    <dgm:pt modelId="{19C3F547-8EF0-D846-A2D1-2C78DB9CF9A8}" type="pres">
      <dgm:prSet presAssocID="{10DFA4AB-C44F-4612-87CA-298579A5DECB}" presName="parentText" presStyleLbl="node1" presStyleIdx="0" presStyleCnt="3">
        <dgm:presLayoutVars>
          <dgm:chMax val="0"/>
          <dgm:bulletEnabled val="1"/>
        </dgm:presLayoutVars>
      </dgm:prSet>
      <dgm:spPr/>
    </dgm:pt>
    <dgm:pt modelId="{335E5FB2-345F-5544-8BA9-B31BEAEE5E4C}" type="pres">
      <dgm:prSet presAssocID="{10DFA4AB-C44F-4612-87CA-298579A5DECB}" presName="childText" presStyleLbl="revTx" presStyleIdx="0" presStyleCnt="2">
        <dgm:presLayoutVars>
          <dgm:bulletEnabled val="1"/>
        </dgm:presLayoutVars>
      </dgm:prSet>
      <dgm:spPr/>
    </dgm:pt>
    <dgm:pt modelId="{DD8BF0D6-1190-E04C-A65A-8C9FA75A74D1}" type="pres">
      <dgm:prSet presAssocID="{73E3EAD0-E740-4B04-A269-998662299DA2}" presName="parentText" presStyleLbl="node1" presStyleIdx="1" presStyleCnt="3">
        <dgm:presLayoutVars>
          <dgm:chMax val="0"/>
          <dgm:bulletEnabled val="1"/>
        </dgm:presLayoutVars>
      </dgm:prSet>
      <dgm:spPr/>
    </dgm:pt>
    <dgm:pt modelId="{5205F08E-C0C5-524F-A3DD-8E05268BF005}" type="pres">
      <dgm:prSet presAssocID="{73E3EAD0-E740-4B04-A269-998662299DA2}" presName="childText" presStyleLbl="revTx" presStyleIdx="1" presStyleCnt="2">
        <dgm:presLayoutVars>
          <dgm:bulletEnabled val="1"/>
        </dgm:presLayoutVars>
      </dgm:prSet>
      <dgm:spPr/>
    </dgm:pt>
    <dgm:pt modelId="{00D9BCBC-B2BB-CF41-8175-5CA89F31C9B3}" type="pres">
      <dgm:prSet presAssocID="{9F05CF6A-7FDC-4446-94E9-E5436EDC8C61}" presName="parentText" presStyleLbl="node1" presStyleIdx="2" presStyleCnt="3">
        <dgm:presLayoutVars>
          <dgm:chMax val="0"/>
          <dgm:bulletEnabled val="1"/>
        </dgm:presLayoutVars>
      </dgm:prSet>
      <dgm:spPr/>
    </dgm:pt>
  </dgm:ptLst>
  <dgm:cxnLst>
    <dgm:cxn modelId="{175D0302-54AE-6D40-8E67-3221D00AE1BD}" type="presOf" srcId="{4A0CE3E0-B2B4-4D2B-B0F1-394CDB7D2E73}" destId="{335E5FB2-345F-5544-8BA9-B31BEAEE5E4C}" srcOrd="0" destOrd="2" presId="urn:microsoft.com/office/officeart/2005/8/layout/vList2"/>
    <dgm:cxn modelId="{A3367712-3BC3-8240-B653-08006EAAC8C7}" type="presOf" srcId="{9B23D250-FE93-4792-A14E-E16E72D7DE30}" destId="{335E5FB2-345F-5544-8BA9-B31BEAEE5E4C}" srcOrd="0" destOrd="0" presId="urn:microsoft.com/office/officeart/2005/8/layout/vList2"/>
    <dgm:cxn modelId="{4C0E9C14-D372-4852-9CFF-D27834368019}" srcId="{79BD41C0-FA7F-41B3-B9A2-2565666B7CD7}" destId="{4A0CE3E0-B2B4-4D2B-B0F1-394CDB7D2E73}" srcOrd="0" destOrd="0" parTransId="{BDEDFA06-9CCB-4997-8807-F0F0C10351EF}" sibTransId="{6B1CC315-0378-47F4-8C3F-BA5E4C53E559}"/>
    <dgm:cxn modelId="{B5A67826-953E-7B4A-87AA-AC4174F93686}" type="presOf" srcId="{10DFA4AB-C44F-4612-87CA-298579A5DECB}" destId="{19C3F547-8EF0-D846-A2D1-2C78DB9CF9A8}" srcOrd="0" destOrd="0" presId="urn:microsoft.com/office/officeart/2005/8/layout/vList2"/>
    <dgm:cxn modelId="{13CB5741-DC66-DE4A-8777-779CBC3637F6}" type="presOf" srcId="{79BD41C0-FA7F-41B3-B9A2-2565666B7CD7}" destId="{335E5FB2-345F-5544-8BA9-B31BEAEE5E4C}" srcOrd="0" destOrd="1" presId="urn:microsoft.com/office/officeart/2005/8/layout/vList2"/>
    <dgm:cxn modelId="{16237251-630E-41DE-8C02-418FEF2726B4}" srcId="{03A90544-555B-4B78-A8B3-C94A907BD097}" destId="{10DFA4AB-C44F-4612-87CA-298579A5DECB}" srcOrd="0" destOrd="0" parTransId="{3A7E7C73-8D39-4BE3-ACBF-90AEE265511C}" sibTransId="{47B1E5D9-D7C2-4B49-84F3-A72A38AB11F2}"/>
    <dgm:cxn modelId="{C2D52F65-B73B-4562-8C34-2BBFD151197A}" srcId="{9B23D250-FE93-4792-A14E-E16E72D7DE30}" destId="{79BD41C0-FA7F-41B3-B9A2-2565666B7CD7}" srcOrd="0" destOrd="0" parTransId="{8A874CE6-9461-43D4-A8F3-BA1D674570FC}" sibTransId="{8662D00A-5EB7-4EF3-BF4E-A5591A2CD5DC}"/>
    <dgm:cxn modelId="{107408AF-A421-0245-8540-D6D3A8B6CE6F}" type="presOf" srcId="{9F05CF6A-7FDC-4446-94E9-E5436EDC8C61}" destId="{00D9BCBC-B2BB-CF41-8175-5CA89F31C9B3}" srcOrd="0" destOrd="0" presId="urn:microsoft.com/office/officeart/2005/8/layout/vList2"/>
    <dgm:cxn modelId="{483544B8-A9E0-C643-ACCE-EE7479BBD8CF}" type="presOf" srcId="{C1806CE0-5986-4C1B-A77C-9617E1C4E442}" destId="{5205F08E-C0C5-524F-A3DD-8E05268BF005}" srcOrd="0" destOrd="0" presId="urn:microsoft.com/office/officeart/2005/8/layout/vList2"/>
    <dgm:cxn modelId="{2DA6DCC2-8461-42E2-8108-C5055D27DFB9}" srcId="{73E3EAD0-E740-4B04-A269-998662299DA2}" destId="{C1806CE0-5986-4C1B-A77C-9617E1C4E442}" srcOrd="0" destOrd="0" parTransId="{4B69B3EC-47B0-4ADD-A04B-9176D70F19EC}" sibTransId="{6B54B9A0-C6D9-42D2-BE60-F211AA076694}"/>
    <dgm:cxn modelId="{AB6E22CC-5022-A840-AC86-91C7AE82B710}" type="presOf" srcId="{69F6ECE9-5C88-4DDA-9D93-0061D452E3BD}" destId="{5205F08E-C0C5-524F-A3DD-8E05268BF005}" srcOrd="0" destOrd="1" presId="urn:microsoft.com/office/officeart/2005/8/layout/vList2"/>
    <dgm:cxn modelId="{6DA9B7D3-6266-4F57-A8BA-EBFA04E99FF9}" srcId="{10DFA4AB-C44F-4612-87CA-298579A5DECB}" destId="{9B23D250-FE93-4792-A14E-E16E72D7DE30}" srcOrd="0" destOrd="0" parTransId="{8C6B0E88-9981-48E6-95D5-71B1FF722649}" sibTransId="{34889143-9AC8-4E43-B797-F28CADE3A030}"/>
    <dgm:cxn modelId="{5CF84BD7-559B-AE41-9D7E-0D39815AFFED}" type="presOf" srcId="{03A90544-555B-4B78-A8B3-C94A907BD097}" destId="{61DE7FB7-7853-3D42-BACA-CE98C250654E}" srcOrd="0" destOrd="0" presId="urn:microsoft.com/office/officeart/2005/8/layout/vList2"/>
    <dgm:cxn modelId="{C78C24DE-75EA-4921-AB43-3C1BC76049BE}" srcId="{03A90544-555B-4B78-A8B3-C94A907BD097}" destId="{9F05CF6A-7FDC-4446-94E9-E5436EDC8C61}" srcOrd="2" destOrd="0" parTransId="{740506EF-AA9D-4B46-875A-CC38D57D0FFE}" sibTransId="{A9FB6DDC-6230-4C5B-BA53-2576E728E7F3}"/>
    <dgm:cxn modelId="{932599DF-EB40-4513-8444-01C5124DECEB}" srcId="{73E3EAD0-E740-4B04-A269-998662299DA2}" destId="{69F6ECE9-5C88-4DDA-9D93-0061D452E3BD}" srcOrd="1" destOrd="0" parTransId="{F9E4C143-8955-41FA-88E0-4558AD7FF198}" sibTransId="{7EA56C30-ADDE-4D8C-BA27-6938AE62F3F0}"/>
    <dgm:cxn modelId="{EE1F02E1-7C35-4363-839D-161FF1A3E73B}" srcId="{03A90544-555B-4B78-A8B3-C94A907BD097}" destId="{73E3EAD0-E740-4B04-A269-998662299DA2}" srcOrd="1" destOrd="0" parTransId="{EF68199F-647E-4F62-A007-6B6B691D3A50}" sibTransId="{AA47183D-ECB1-4B4D-8373-4EBE16D130A6}"/>
    <dgm:cxn modelId="{74CF42F2-AD72-9649-A302-EEB9FBF750F2}" type="presOf" srcId="{73E3EAD0-E740-4B04-A269-998662299DA2}" destId="{DD8BF0D6-1190-E04C-A65A-8C9FA75A74D1}" srcOrd="0" destOrd="0" presId="urn:microsoft.com/office/officeart/2005/8/layout/vList2"/>
    <dgm:cxn modelId="{23297D6A-50F6-F546-A852-DD39AA76B8A6}" type="presParOf" srcId="{61DE7FB7-7853-3D42-BACA-CE98C250654E}" destId="{19C3F547-8EF0-D846-A2D1-2C78DB9CF9A8}" srcOrd="0" destOrd="0" presId="urn:microsoft.com/office/officeart/2005/8/layout/vList2"/>
    <dgm:cxn modelId="{9EAA3609-A710-6E4B-B37F-7179235F83B1}" type="presParOf" srcId="{61DE7FB7-7853-3D42-BACA-CE98C250654E}" destId="{335E5FB2-345F-5544-8BA9-B31BEAEE5E4C}" srcOrd="1" destOrd="0" presId="urn:microsoft.com/office/officeart/2005/8/layout/vList2"/>
    <dgm:cxn modelId="{B2A0F887-2653-0E4A-A32A-DC5F0236BE00}" type="presParOf" srcId="{61DE7FB7-7853-3D42-BACA-CE98C250654E}" destId="{DD8BF0D6-1190-E04C-A65A-8C9FA75A74D1}" srcOrd="2" destOrd="0" presId="urn:microsoft.com/office/officeart/2005/8/layout/vList2"/>
    <dgm:cxn modelId="{8C1EBFCE-04C6-5649-99AA-6E83AB1D602C}" type="presParOf" srcId="{61DE7FB7-7853-3D42-BACA-CE98C250654E}" destId="{5205F08E-C0C5-524F-A3DD-8E05268BF005}" srcOrd="3" destOrd="0" presId="urn:microsoft.com/office/officeart/2005/8/layout/vList2"/>
    <dgm:cxn modelId="{9A6806D8-504B-2D4C-BC74-5078CE2BB3AA}" type="presParOf" srcId="{61DE7FB7-7853-3D42-BACA-CE98C250654E}" destId="{00D9BCBC-B2BB-CF41-8175-5CA89F31C9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8AB3426-95D7-4C2D-A6B4-CE571262D790}"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14EB973B-00A8-4509-B154-A17B29EA1554}">
      <dgm:prSet/>
      <dgm:spPr/>
      <dgm:t>
        <a:bodyPr/>
        <a:lstStyle/>
        <a:p>
          <a:r>
            <a:rPr lang="en-US"/>
            <a:t>Autocorrect, f very confident in correction </a:t>
          </a:r>
        </a:p>
      </dgm:t>
    </dgm:pt>
    <dgm:pt modelId="{B94401B4-D66E-4011-9103-C4C99B4A1140}" type="parTrans" cxnId="{8A2D33D2-74D0-48A5-AFEA-CB8F6104DA22}">
      <dgm:prSet/>
      <dgm:spPr/>
      <dgm:t>
        <a:bodyPr/>
        <a:lstStyle/>
        <a:p>
          <a:endParaRPr lang="en-US"/>
        </a:p>
      </dgm:t>
    </dgm:pt>
    <dgm:pt modelId="{21CEDD6A-2BD7-4A9F-AFEE-64CECB1FD2D0}" type="sibTrans" cxnId="{8A2D33D2-74D0-48A5-AFEA-CB8F6104DA22}">
      <dgm:prSet/>
      <dgm:spPr/>
      <dgm:t>
        <a:bodyPr/>
        <a:lstStyle/>
        <a:p>
          <a:endParaRPr lang="en-US"/>
        </a:p>
      </dgm:t>
    </dgm:pt>
    <dgm:pt modelId="{EFC843E5-710B-499C-9DF9-B57DF24971E2}">
      <dgm:prSet custT="1"/>
      <dgm:spPr/>
      <dgm:t>
        <a:bodyPr/>
        <a:lstStyle/>
        <a:p>
          <a:r>
            <a:rPr lang="en-US" sz="1800"/>
            <a:t>Very common mistake: hte → the </a:t>
          </a:r>
          <a:endParaRPr lang="en-US" sz="1800" dirty="0"/>
        </a:p>
      </dgm:t>
    </dgm:pt>
    <dgm:pt modelId="{6CDCBB5F-5E84-452F-A631-E62A58D9E136}" type="parTrans" cxnId="{C0E816F9-093A-4D52-80F5-43102B00F3CE}">
      <dgm:prSet/>
      <dgm:spPr/>
      <dgm:t>
        <a:bodyPr/>
        <a:lstStyle/>
        <a:p>
          <a:endParaRPr lang="en-US"/>
        </a:p>
      </dgm:t>
    </dgm:pt>
    <dgm:pt modelId="{8C17C9C0-E52D-4191-843D-D327DE51B775}" type="sibTrans" cxnId="{C0E816F9-093A-4D52-80F5-43102B00F3CE}">
      <dgm:prSet/>
      <dgm:spPr/>
      <dgm:t>
        <a:bodyPr/>
        <a:lstStyle/>
        <a:p>
          <a:endParaRPr lang="en-US"/>
        </a:p>
      </dgm:t>
    </dgm:pt>
    <dgm:pt modelId="{A7B669C3-2561-4F6C-9314-87B04C4285E8}">
      <dgm:prSet/>
      <dgm:spPr/>
      <dgm:t>
        <a:bodyPr/>
        <a:lstStyle/>
        <a:p>
          <a:r>
            <a:rPr lang="en-US"/>
            <a:t>Less confident </a:t>
          </a:r>
        </a:p>
      </dgm:t>
    </dgm:pt>
    <dgm:pt modelId="{0D998185-97F3-4D24-9136-2DC51F33AEAC}" type="parTrans" cxnId="{05B8C151-D13C-4300-9F96-4D98517C4E84}">
      <dgm:prSet/>
      <dgm:spPr/>
      <dgm:t>
        <a:bodyPr/>
        <a:lstStyle/>
        <a:p>
          <a:endParaRPr lang="en-US"/>
        </a:p>
      </dgm:t>
    </dgm:pt>
    <dgm:pt modelId="{0D3EB66D-FE34-4C47-8615-5F305FE5DC39}" type="sibTrans" cxnId="{05B8C151-D13C-4300-9F96-4D98517C4E84}">
      <dgm:prSet/>
      <dgm:spPr/>
      <dgm:t>
        <a:bodyPr/>
        <a:lstStyle/>
        <a:p>
          <a:endParaRPr lang="en-US"/>
        </a:p>
      </dgm:t>
    </dgm:pt>
    <dgm:pt modelId="{170C17EA-E072-4A3D-8F43-5029C422F35F}">
      <dgm:prSet/>
      <dgm:spPr/>
      <dgm:t>
        <a:bodyPr/>
        <a:lstStyle/>
        <a:p>
          <a:r>
            <a:rPr lang="en-US"/>
            <a:t>Give one best correction </a:t>
          </a:r>
        </a:p>
      </dgm:t>
    </dgm:pt>
    <dgm:pt modelId="{482F543E-F768-417A-A506-3F2C37835EF2}" type="parTrans" cxnId="{6E6E40B5-4C06-4A13-8D56-468551479BFF}">
      <dgm:prSet/>
      <dgm:spPr/>
      <dgm:t>
        <a:bodyPr/>
        <a:lstStyle/>
        <a:p>
          <a:endParaRPr lang="en-US"/>
        </a:p>
      </dgm:t>
    </dgm:pt>
    <dgm:pt modelId="{D79FA526-FEAA-4ED7-974E-8F6DEB762A3D}" type="sibTrans" cxnId="{6E6E40B5-4C06-4A13-8D56-468551479BFF}">
      <dgm:prSet/>
      <dgm:spPr/>
      <dgm:t>
        <a:bodyPr/>
        <a:lstStyle/>
        <a:p>
          <a:endParaRPr lang="en-US"/>
        </a:p>
      </dgm:t>
    </dgm:pt>
    <dgm:pt modelId="{4B892E86-1AD3-4CA4-9F96-C2F2B21C721E}">
      <dgm:prSet/>
      <dgm:spPr/>
      <dgm:t>
        <a:bodyPr/>
        <a:lstStyle/>
        <a:p>
          <a:r>
            <a:rPr lang="en-US"/>
            <a:t>Less confident </a:t>
          </a:r>
        </a:p>
      </dgm:t>
    </dgm:pt>
    <dgm:pt modelId="{6FE03F1E-F158-492B-B967-26972733B7A6}" type="parTrans" cxnId="{EC25B1F9-E186-4CFD-932F-FEEF83ED0404}">
      <dgm:prSet/>
      <dgm:spPr/>
      <dgm:t>
        <a:bodyPr/>
        <a:lstStyle/>
        <a:p>
          <a:endParaRPr lang="en-US"/>
        </a:p>
      </dgm:t>
    </dgm:pt>
    <dgm:pt modelId="{47BD8F4D-D57F-4602-BCE8-19D7C670D1E6}" type="sibTrans" cxnId="{EC25B1F9-E186-4CFD-932F-FEEF83ED0404}">
      <dgm:prSet/>
      <dgm:spPr/>
      <dgm:t>
        <a:bodyPr/>
        <a:lstStyle/>
        <a:p>
          <a:endParaRPr lang="en-US"/>
        </a:p>
      </dgm:t>
    </dgm:pt>
    <dgm:pt modelId="{4FDA6311-B377-44CA-8268-FE5B0890C5AA}">
      <dgm:prSet/>
      <dgm:spPr/>
      <dgm:t>
        <a:bodyPr/>
        <a:lstStyle/>
        <a:p>
          <a:r>
            <a:rPr lang="en-US"/>
            <a:t>Give a correction list </a:t>
          </a:r>
        </a:p>
      </dgm:t>
    </dgm:pt>
    <dgm:pt modelId="{C6D3C6B3-4AA3-4A61-8923-0115F185EB26}" type="parTrans" cxnId="{81D881A7-5999-4335-BE63-881C7EB998B3}">
      <dgm:prSet/>
      <dgm:spPr/>
      <dgm:t>
        <a:bodyPr/>
        <a:lstStyle/>
        <a:p>
          <a:endParaRPr lang="en-US"/>
        </a:p>
      </dgm:t>
    </dgm:pt>
    <dgm:pt modelId="{EDC6D23E-C3E4-492F-9DE4-FA50E1F2073F}" type="sibTrans" cxnId="{81D881A7-5999-4335-BE63-881C7EB998B3}">
      <dgm:prSet/>
      <dgm:spPr/>
      <dgm:t>
        <a:bodyPr/>
        <a:lstStyle/>
        <a:p>
          <a:endParaRPr lang="en-US"/>
        </a:p>
      </dgm:t>
    </dgm:pt>
    <dgm:pt modelId="{EED0A1A0-39CF-45AE-9435-DBD446EC6D7F}">
      <dgm:prSet/>
      <dgm:spPr/>
      <dgm:t>
        <a:bodyPr/>
        <a:lstStyle/>
        <a:p>
          <a:r>
            <a:rPr lang="en-US"/>
            <a:t>Unconfident </a:t>
          </a:r>
        </a:p>
      </dgm:t>
    </dgm:pt>
    <dgm:pt modelId="{A793F990-C496-44BC-AB87-E0FEFC511AEB}" type="parTrans" cxnId="{9A8FADDF-D242-427F-B1B3-91238B717E00}">
      <dgm:prSet/>
      <dgm:spPr/>
      <dgm:t>
        <a:bodyPr/>
        <a:lstStyle/>
        <a:p>
          <a:endParaRPr lang="en-US"/>
        </a:p>
      </dgm:t>
    </dgm:pt>
    <dgm:pt modelId="{CA35BB12-EA4D-47DC-B650-3AB12099009C}" type="sibTrans" cxnId="{9A8FADDF-D242-427F-B1B3-91238B717E00}">
      <dgm:prSet/>
      <dgm:spPr/>
      <dgm:t>
        <a:bodyPr/>
        <a:lstStyle/>
        <a:p>
          <a:endParaRPr lang="en-US"/>
        </a:p>
      </dgm:t>
    </dgm:pt>
    <dgm:pt modelId="{F9031316-50B0-417F-92D2-30460A4736B2}">
      <dgm:prSet/>
      <dgm:spPr/>
      <dgm:t>
        <a:bodyPr/>
        <a:lstStyle/>
        <a:p>
          <a:r>
            <a:rPr lang="en-US"/>
            <a:t>Just flag as an error</a:t>
          </a:r>
        </a:p>
      </dgm:t>
    </dgm:pt>
    <dgm:pt modelId="{D6554582-AF3D-4C41-842F-7154AFC7EE36}" type="parTrans" cxnId="{573810A5-F783-4C4F-B3F8-D8596E74F81C}">
      <dgm:prSet/>
      <dgm:spPr/>
      <dgm:t>
        <a:bodyPr/>
        <a:lstStyle/>
        <a:p>
          <a:endParaRPr lang="en-US"/>
        </a:p>
      </dgm:t>
    </dgm:pt>
    <dgm:pt modelId="{CE3701F6-792C-483D-8B35-7CD4625F0621}" type="sibTrans" cxnId="{573810A5-F783-4C4F-B3F8-D8596E74F81C}">
      <dgm:prSet/>
      <dgm:spPr/>
      <dgm:t>
        <a:bodyPr/>
        <a:lstStyle/>
        <a:p>
          <a:endParaRPr lang="en-US"/>
        </a:p>
      </dgm:t>
    </dgm:pt>
    <dgm:pt modelId="{C99E1830-2A8E-D949-91C0-BC06F4D76D43}" type="pres">
      <dgm:prSet presAssocID="{A8AB3426-95D7-4C2D-A6B4-CE571262D790}" presName="Name0" presStyleCnt="0">
        <dgm:presLayoutVars>
          <dgm:dir/>
          <dgm:animLvl val="lvl"/>
          <dgm:resizeHandles val="exact"/>
        </dgm:presLayoutVars>
      </dgm:prSet>
      <dgm:spPr/>
    </dgm:pt>
    <dgm:pt modelId="{DECE501E-31ED-C84A-AA15-EBFAC2A1283D}" type="pres">
      <dgm:prSet presAssocID="{14EB973B-00A8-4509-B154-A17B29EA1554}" presName="composite" presStyleCnt="0"/>
      <dgm:spPr/>
    </dgm:pt>
    <dgm:pt modelId="{3DD15FA9-27BC-E544-95FA-F227BFC71064}" type="pres">
      <dgm:prSet presAssocID="{14EB973B-00A8-4509-B154-A17B29EA1554}" presName="parTx" presStyleLbl="alignNode1" presStyleIdx="0" presStyleCnt="4">
        <dgm:presLayoutVars>
          <dgm:chMax val="0"/>
          <dgm:chPref val="0"/>
          <dgm:bulletEnabled val="1"/>
        </dgm:presLayoutVars>
      </dgm:prSet>
      <dgm:spPr/>
    </dgm:pt>
    <dgm:pt modelId="{71413BD5-889A-9F4F-9984-BD9AA5940C29}" type="pres">
      <dgm:prSet presAssocID="{14EB973B-00A8-4509-B154-A17B29EA1554}" presName="desTx" presStyleLbl="alignAccFollowNode1" presStyleIdx="0" presStyleCnt="4">
        <dgm:presLayoutVars>
          <dgm:bulletEnabled val="1"/>
        </dgm:presLayoutVars>
      </dgm:prSet>
      <dgm:spPr/>
    </dgm:pt>
    <dgm:pt modelId="{FFDA51BA-266B-1542-A3B0-6970E5910476}" type="pres">
      <dgm:prSet presAssocID="{21CEDD6A-2BD7-4A9F-AFEE-64CECB1FD2D0}" presName="space" presStyleCnt="0"/>
      <dgm:spPr/>
    </dgm:pt>
    <dgm:pt modelId="{21992A9D-F240-8644-A5F3-8B3D3B528D24}" type="pres">
      <dgm:prSet presAssocID="{A7B669C3-2561-4F6C-9314-87B04C4285E8}" presName="composite" presStyleCnt="0"/>
      <dgm:spPr/>
    </dgm:pt>
    <dgm:pt modelId="{4EE41398-4F0D-814D-8BAF-589567615F9A}" type="pres">
      <dgm:prSet presAssocID="{A7B669C3-2561-4F6C-9314-87B04C4285E8}" presName="parTx" presStyleLbl="alignNode1" presStyleIdx="1" presStyleCnt="4">
        <dgm:presLayoutVars>
          <dgm:chMax val="0"/>
          <dgm:chPref val="0"/>
          <dgm:bulletEnabled val="1"/>
        </dgm:presLayoutVars>
      </dgm:prSet>
      <dgm:spPr/>
    </dgm:pt>
    <dgm:pt modelId="{15A0BAE8-3AEE-7C43-98B9-4CBC0AAB8D61}" type="pres">
      <dgm:prSet presAssocID="{A7B669C3-2561-4F6C-9314-87B04C4285E8}" presName="desTx" presStyleLbl="alignAccFollowNode1" presStyleIdx="1" presStyleCnt="4">
        <dgm:presLayoutVars>
          <dgm:bulletEnabled val="1"/>
        </dgm:presLayoutVars>
      </dgm:prSet>
      <dgm:spPr/>
    </dgm:pt>
    <dgm:pt modelId="{752BFF86-469E-6E41-BD1A-ADE1A830A181}" type="pres">
      <dgm:prSet presAssocID="{0D3EB66D-FE34-4C47-8615-5F305FE5DC39}" presName="space" presStyleCnt="0"/>
      <dgm:spPr/>
    </dgm:pt>
    <dgm:pt modelId="{75CCB87B-EE6B-EB4B-B308-CDF0D302A552}" type="pres">
      <dgm:prSet presAssocID="{4B892E86-1AD3-4CA4-9F96-C2F2B21C721E}" presName="composite" presStyleCnt="0"/>
      <dgm:spPr/>
    </dgm:pt>
    <dgm:pt modelId="{77B486D7-FC57-4B43-84BF-9B3A89797EA5}" type="pres">
      <dgm:prSet presAssocID="{4B892E86-1AD3-4CA4-9F96-C2F2B21C721E}" presName="parTx" presStyleLbl="alignNode1" presStyleIdx="2" presStyleCnt="4">
        <dgm:presLayoutVars>
          <dgm:chMax val="0"/>
          <dgm:chPref val="0"/>
          <dgm:bulletEnabled val="1"/>
        </dgm:presLayoutVars>
      </dgm:prSet>
      <dgm:spPr/>
    </dgm:pt>
    <dgm:pt modelId="{CC6D498F-2108-5A48-A73D-4988E6F37F11}" type="pres">
      <dgm:prSet presAssocID="{4B892E86-1AD3-4CA4-9F96-C2F2B21C721E}" presName="desTx" presStyleLbl="alignAccFollowNode1" presStyleIdx="2" presStyleCnt="4">
        <dgm:presLayoutVars>
          <dgm:bulletEnabled val="1"/>
        </dgm:presLayoutVars>
      </dgm:prSet>
      <dgm:spPr/>
    </dgm:pt>
    <dgm:pt modelId="{4C4CBEB5-D1A7-964E-A5CE-3332B5EAD5C2}" type="pres">
      <dgm:prSet presAssocID="{47BD8F4D-D57F-4602-BCE8-19D7C670D1E6}" presName="space" presStyleCnt="0"/>
      <dgm:spPr/>
    </dgm:pt>
    <dgm:pt modelId="{68999318-70E5-C142-AFC7-CC35362CCFC8}" type="pres">
      <dgm:prSet presAssocID="{EED0A1A0-39CF-45AE-9435-DBD446EC6D7F}" presName="composite" presStyleCnt="0"/>
      <dgm:spPr/>
    </dgm:pt>
    <dgm:pt modelId="{EE028C30-BF9F-E143-9DA8-13DDD2B60998}" type="pres">
      <dgm:prSet presAssocID="{EED0A1A0-39CF-45AE-9435-DBD446EC6D7F}" presName="parTx" presStyleLbl="alignNode1" presStyleIdx="3" presStyleCnt="4">
        <dgm:presLayoutVars>
          <dgm:chMax val="0"/>
          <dgm:chPref val="0"/>
          <dgm:bulletEnabled val="1"/>
        </dgm:presLayoutVars>
      </dgm:prSet>
      <dgm:spPr/>
    </dgm:pt>
    <dgm:pt modelId="{7DAB49A7-B517-3944-AF0B-F4741822844E}" type="pres">
      <dgm:prSet presAssocID="{EED0A1A0-39CF-45AE-9435-DBD446EC6D7F}" presName="desTx" presStyleLbl="alignAccFollowNode1" presStyleIdx="3" presStyleCnt="4">
        <dgm:presLayoutVars>
          <dgm:bulletEnabled val="1"/>
        </dgm:presLayoutVars>
      </dgm:prSet>
      <dgm:spPr/>
    </dgm:pt>
  </dgm:ptLst>
  <dgm:cxnLst>
    <dgm:cxn modelId="{3C20BC04-E0E5-BB4F-BEA0-220579C49C8D}" type="presOf" srcId="{170C17EA-E072-4A3D-8F43-5029C422F35F}" destId="{15A0BAE8-3AEE-7C43-98B9-4CBC0AAB8D61}" srcOrd="0" destOrd="0" presId="urn:microsoft.com/office/officeart/2005/8/layout/hList1"/>
    <dgm:cxn modelId="{3D42D61F-C594-1C4E-B792-A66CFACC054B}" type="presOf" srcId="{EED0A1A0-39CF-45AE-9435-DBD446EC6D7F}" destId="{EE028C30-BF9F-E143-9DA8-13DDD2B60998}" srcOrd="0" destOrd="0" presId="urn:microsoft.com/office/officeart/2005/8/layout/hList1"/>
    <dgm:cxn modelId="{36AF9535-7DAB-994D-AD8C-525D87127963}" type="presOf" srcId="{4B892E86-1AD3-4CA4-9F96-C2F2B21C721E}" destId="{77B486D7-FC57-4B43-84BF-9B3A89797EA5}" srcOrd="0" destOrd="0" presId="urn:microsoft.com/office/officeart/2005/8/layout/hList1"/>
    <dgm:cxn modelId="{5DC4023F-4345-2947-874B-D86134977884}" type="presOf" srcId="{14EB973B-00A8-4509-B154-A17B29EA1554}" destId="{3DD15FA9-27BC-E544-95FA-F227BFC71064}" srcOrd="0" destOrd="0" presId="urn:microsoft.com/office/officeart/2005/8/layout/hList1"/>
    <dgm:cxn modelId="{05B8C151-D13C-4300-9F96-4D98517C4E84}" srcId="{A8AB3426-95D7-4C2D-A6B4-CE571262D790}" destId="{A7B669C3-2561-4F6C-9314-87B04C4285E8}" srcOrd="1" destOrd="0" parTransId="{0D998185-97F3-4D24-9136-2DC51F33AEAC}" sibTransId="{0D3EB66D-FE34-4C47-8615-5F305FE5DC39}"/>
    <dgm:cxn modelId="{A1014166-8309-5F4F-967E-166200E237F1}" type="presOf" srcId="{EFC843E5-710B-499C-9DF9-B57DF24971E2}" destId="{71413BD5-889A-9F4F-9984-BD9AA5940C29}" srcOrd="0" destOrd="0" presId="urn:microsoft.com/office/officeart/2005/8/layout/hList1"/>
    <dgm:cxn modelId="{FBB50668-EE07-F745-B0C5-D68E1B8568EC}" type="presOf" srcId="{A7B669C3-2561-4F6C-9314-87B04C4285E8}" destId="{4EE41398-4F0D-814D-8BAF-589567615F9A}" srcOrd="0" destOrd="0" presId="urn:microsoft.com/office/officeart/2005/8/layout/hList1"/>
    <dgm:cxn modelId="{EC78AC70-CF2D-B242-A08E-37BAB566F600}" type="presOf" srcId="{4FDA6311-B377-44CA-8268-FE5B0890C5AA}" destId="{CC6D498F-2108-5A48-A73D-4988E6F37F11}" srcOrd="0" destOrd="0" presId="urn:microsoft.com/office/officeart/2005/8/layout/hList1"/>
    <dgm:cxn modelId="{C72F2380-62B8-D14A-8F5F-F738D2673851}" type="presOf" srcId="{F9031316-50B0-417F-92D2-30460A4736B2}" destId="{7DAB49A7-B517-3944-AF0B-F4741822844E}" srcOrd="0" destOrd="0" presId="urn:microsoft.com/office/officeart/2005/8/layout/hList1"/>
    <dgm:cxn modelId="{40773D9B-0162-A54F-BA02-52187DE50896}" type="presOf" srcId="{A8AB3426-95D7-4C2D-A6B4-CE571262D790}" destId="{C99E1830-2A8E-D949-91C0-BC06F4D76D43}" srcOrd="0" destOrd="0" presId="urn:microsoft.com/office/officeart/2005/8/layout/hList1"/>
    <dgm:cxn modelId="{573810A5-F783-4C4F-B3F8-D8596E74F81C}" srcId="{EED0A1A0-39CF-45AE-9435-DBD446EC6D7F}" destId="{F9031316-50B0-417F-92D2-30460A4736B2}" srcOrd="0" destOrd="0" parTransId="{D6554582-AF3D-4C41-842F-7154AFC7EE36}" sibTransId="{CE3701F6-792C-483D-8B35-7CD4625F0621}"/>
    <dgm:cxn modelId="{81D881A7-5999-4335-BE63-881C7EB998B3}" srcId="{4B892E86-1AD3-4CA4-9F96-C2F2B21C721E}" destId="{4FDA6311-B377-44CA-8268-FE5B0890C5AA}" srcOrd="0" destOrd="0" parTransId="{C6D3C6B3-4AA3-4A61-8923-0115F185EB26}" sibTransId="{EDC6D23E-C3E4-492F-9DE4-FA50E1F2073F}"/>
    <dgm:cxn modelId="{6E6E40B5-4C06-4A13-8D56-468551479BFF}" srcId="{A7B669C3-2561-4F6C-9314-87B04C4285E8}" destId="{170C17EA-E072-4A3D-8F43-5029C422F35F}" srcOrd="0" destOrd="0" parTransId="{482F543E-F768-417A-A506-3F2C37835EF2}" sibTransId="{D79FA526-FEAA-4ED7-974E-8F6DEB762A3D}"/>
    <dgm:cxn modelId="{8A2D33D2-74D0-48A5-AFEA-CB8F6104DA22}" srcId="{A8AB3426-95D7-4C2D-A6B4-CE571262D790}" destId="{14EB973B-00A8-4509-B154-A17B29EA1554}" srcOrd="0" destOrd="0" parTransId="{B94401B4-D66E-4011-9103-C4C99B4A1140}" sibTransId="{21CEDD6A-2BD7-4A9F-AFEE-64CECB1FD2D0}"/>
    <dgm:cxn modelId="{9A8FADDF-D242-427F-B1B3-91238B717E00}" srcId="{A8AB3426-95D7-4C2D-A6B4-CE571262D790}" destId="{EED0A1A0-39CF-45AE-9435-DBD446EC6D7F}" srcOrd="3" destOrd="0" parTransId="{A793F990-C496-44BC-AB87-E0FEFC511AEB}" sibTransId="{CA35BB12-EA4D-47DC-B650-3AB12099009C}"/>
    <dgm:cxn modelId="{C0E816F9-093A-4D52-80F5-43102B00F3CE}" srcId="{14EB973B-00A8-4509-B154-A17B29EA1554}" destId="{EFC843E5-710B-499C-9DF9-B57DF24971E2}" srcOrd="0" destOrd="0" parTransId="{6CDCBB5F-5E84-452F-A631-E62A58D9E136}" sibTransId="{8C17C9C0-E52D-4191-843D-D327DE51B775}"/>
    <dgm:cxn modelId="{EC25B1F9-E186-4CFD-932F-FEEF83ED0404}" srcId="{A8AB3426-95D7-4C2D-A6B4-CE571262D790}" destId="{4B892E86-1AD3-4CA4-9F96-C2F2B21C721E}" srcOrd="2" destOrd="0" parTransId="{6FE03F1E-F158-492B-B967-26972733B7A6}" sibTransId="{47BD8F4D-D57F-4602-BCE8-19D7C670D1E6}"/>
    <dgm:cxn modelId="{C7E1984D-9A59-1C43-9D74-31092C55EB72}" type="presParOf" srcId="{C99E1830-2A8E-D949-91C0-BC06F4D76D43}" destId="{DECE501E-31ED-C84A-AA15-EBFAC2A1283D}" srcOrd="0" destOrd="0" presId="urn:microsoft.com/office/officeart/2005/8/layout/hList1"/>
    <dgm:cxn modelId="{6AA3EF40-55CD-2E4D-AE1C-D024501B4144}" type="presParOf" srcId="{DECE501E-31ED-C84A-AA15-EBFAC2A1283D}" destId="{3DD15FA9-27BC-E544-95FA-F227BFC71064}" srcOrd="0" destOrd="0" presId="urn:microsoft.com/office/officeart/2005/8/layout/hList1"/>
    <dgm:cxn modelId="{EB4D1A8F-1EA6-7D45-B574-26C660696FF4}" type="presParOf" srcId="{DECE501E-31ED-C84A-AA15-EBFAC2A1283D}" destId="{71413BD5-889A-9F4F-9984-BD9AA5940C29}" srcOrd="1" destOrd="0" presId="urn:microsoft.com/office/officeart/2005/8/layout/hList1"/>
    <dgm:cxn modelId="{49D555F7-E06F-4E45-9B3F-BA2C2A2E6ED8}" type="presParOf" srcId="{C99E1830-2A8E-D949-91C0-BC06F4D76D43}" destId="{FFDA51BA-266B-1542-A3B0-6970E5910476}" srcOrd="1" destOrd="0" presId="urn:microsoft.com/office/officeart/2005/8/layout/hList1"/>
    <dgm:cxn modelId="{8CCDD547-D0EB-E347-B556-D9A6DB1D8521}" type="presParOf" srcId="{C99E1830-2A8E-D949-91C0-BC06F4D76D43}" destId="{21992A9D-F240-8644-A5F3-8B3D3B528D24}" srcOrd="2" destOrd="0" presId="urn:microsoft.com/office/officeart/2005/8/layout/hList1"/>
    <dgm:cxn modelId="{F04C943E-36BD-BC43-914B-D12EE69031E4}" type="presParOf" srcId="{21992A9D-F240-8644-A5F3-8B3D3B528D24}" destId="{4EE41398-4F0D-814D-8BAF-589567615F9A}" srcOrd="0" destOrd="0" presId="urn:microsoft.com/office/officeart/2005/8/layout/hList1"/>
    <dgm:cxn modelId="{F44AA86D-1DE1-B849-8EB1-198D0D3E440C}" type="presParOf" srcId="{21992A9D-F240-8644-A5F3-8B3D3B528D24}" destId="{15A0BAE8-3AEE-7C43-98B9-4CBC0AAB8D61}" srcOrd="1" destOrd="0" presId="urn:microsoft.com/office/officeart/2005/8/layout/hList1"/>
    <dgm:cxn modelId="{4C352214-F7C6-714A-BF5A-AD3F530B977C}" type="presParOf" srcId="{C99E1830-2A8E-D949-91C0-BC06F4D76D43}" destId="{752BFF86-469E-6E41-BD1A-ADE1A830A181}" srcOrd="3" destOrd="0" presId="urn:microsoft.com/office/officeart/2005/8/layout/hList1"/>
    <dgm:cxn modelId="{85D17587-99F0-1F4D-A9EE-5849B8FC3915}" type="presParOf" srcId="{C99E1830-2A8E-D949-91C0-BC06F4D76D43}" destId="{75CCB87B-EE6B-EB4B-B308-CDF0D302A552}" srcOrd="4" destOrd="0" presId="urn:microsoft.com/office/officeart/2005/8/layout/hList1"/>
    <dgm:cxn modelId="{95105BAA-74BD-9D48-B773-B632AB84CB76}" type="presParOf" srcId="{75CCB87B-EE6B-EB4B-B308-CDF0D302A552}" destId="{77B486D7-FC57-4B43-84BF-9B3A89797EA5}" srcOrd="0" destOrd="0" presId="urn:microsoft.com/office/officeart/2005/8/layout/hList1"/>
    <dgm:cxn modelId="{5DDFEDCB-D34C-6741-BA82-A1284E48C9AF}" type="presParOf" srcId="{75CCB87B-EE6B-EB4B-B308-CDF0D302A552}" destId="{CC6D498F-2108-5A48-A73D-4988E6F37F11}" srcOrd="1" destOrd="0" presId="urn:microsoft.com/office/officeart/2005/8/layout/hList1"/>
    <dgm:cxn modelId="{F71850E2-2781-C34F-B94F-579D127856FA}" type="presParOf" srcId="{C99E1830-2A8E-D949-91C0-BC06F4D76D43}" destId="{4C4CBEB5-D1A7-964E-A5CE-3332B5EAD5C2}" srcOrd="5" destOrd="0" presId="urn:microsoft.com/office/officeart/2005/8/layout/hList1"/>
    <dgm:cxn modelId="{4D5B25E7-7106-284B-98EB-B438760AD135}" type="presParOf" srcId="{C99E1830-2A8E-D949-91C0-BC06F4D76D43}" destId="{68999318-70E5-C142-AFC7-CC35362CCFC8}" srcOrd="6" destOrd="0" presId="urn:microsoft.com/office/officeart/2005/8/layout/hList1"/>
    <dgm:cxn modelId="{B2926C97-692C-544D-8C3C-99410621426C}" type="presParOf" srcId="{68999318-70E5-C142-AFC7-CC35362CCFC8}" destId="{EE028C30-BF9F-E143-9DA8-13DDD2B60998}" srcOrd="0" destOrd="0" presId="urn:microsoft.com/office/officeart/2005/8/layout/hList1"/>
    <dgm:cxn modelId="{B0B72B97-7416-AF4D-B06E-8F9FA403FBC6}" type="presParOf" srcId="{68999318-70E5-C142-AFC7-CC35362CCFC8}" destId="{7DAB49A7-B517-3944-AF0B-F4741822844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EE195A-A92B-4676-965F-992C4F44A24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DED9FFB-A669-4A8D-91FB-CA959753C1F6}">
      <dgm:prSet/>
      <dgm:spPr/>
      <dgm:t>
        <a:bodyPr/>
        <a:lstStyle/>
        <a:p>
          <a:r>
            <a:rPr lang="en-US"/>
            <a:t>How common are spelling errors?</a:t>
          </a:r>
        </a:p>
      </dgm:t>
    </dgm:pt>
    <dgm:pt modelId="{F506F5ED-E333-4A26-AD6F-1C459484A7B6}" type="parTrans" cxnId="{159C7993-05C5-4656-9D95-3352911DF961}">
      <dgm:prSet/>
      <dgm:spPr/>
      <dgm:t>
        <a:bodyPr/>
        <a:lstStyle/>
        <a:p>
          <a:endParaRPr lang="en-US"/>
        </a:p>
      </dgm:t>
    </dgm:pt>
    <dgm:pt modelId="{FD49CB3D-4415-4396-BEFE-383C059D217E}" type="sibTrans" cxnId="{159C7993-05C5-4656-9D95-3352911DF961}">
      <dgm:prSet/>
      <dgm:spPr/>
      <dgm:t>
        <a:bodyPr/>
        <a:lstStyle/>
        <a:p>
          <a:endParaRPr lang="en-US"/>
        </a:p>
      </dgm:t>
    </dgm:pt>
    <dgm:pt modelId="{90E5165E-C1C5-44B0-BF23-AA3B72A6D24C}">
      <dgm:prSet/>
      <dgm:spPr/>
      <dgm:t>
        <a:bodyPr/>
        <a:lstStyle/>
        <a:p>
          <a:r>
            <a:rPr lang="en-US" dirty="0"/>
            <a:t> .005% in carefully edited newswire</a:t>
          </a:r>
        </a:p>
      </dgm:t>
    </dgm:pt>
    <dgm:pt modelId="{9D122710-6D59-42A2-A408-D5B291B3F24D}" type="parTrans" cxnId="{F3BEA9C3-D937-425C-AAD6-C2579F46B977}">
      <dgm:prSet/>
      <dgm:spPr/>
      <dgm:t>
        <a:bodyPr/>
        <a:lstStyle/>
        <a:p>
          <a:endParaRPr lang="en-US"/>
        </a:p>
      </dgm:t>
    </dgm:pt>
    <dgm:pt modelId="{21E8B782-5EFD-4EE4-9932-29FB6A96180B}" type="sibTrans" cxnId="{F3BEA9C3-D937-425C-AAD6-C2579F46B977}">
      <dgm:prSet/>
      <dgm:spPr/>
      <dgm:t>
        <a:bodyPr/>
        <a:lstStyle/>
        <a:p>
          <a:endParaRPr lang="en-US"/>
        </a:p>
      </dgm:t>
    </dgm:pt>
    <dgm:pt modelId="{94E2E04D-E073-47E0-9238-9C9AC28D7E55}">
      <dgm:prSet/>
      <dgm:spPr/>
      <dgm:t>
        <a:bodyPr/>
        <a:lstStyle/>
        <a:p>
          <a:r>
            <a:rPr lang="en-US" dirty="0"/>
            <a:t> 1-3% in 'normal' human written text</a:t>
          </a:r>
        </a:p>
      </dgm:t>
    </dgm:pt>
    <dgm:pt modelId="{EE542EC8-E620-47FB-8529-BFBAAF79F4D9}" type="parTrans" cxnId="{3164B9C3-4E03-4E6F-BBFF-26998A6A1AB8}">
      <dgm:prSet/>
      <dgm:spPr/>
      <dgm:t>
        <a:bodyPr/>
        <a:lstStyle/>
        <a:p>
          <a:endParaRPr lang="en-US"/>
        </a:p>
      </dgm:t>
    </dgm:pt>
    <dgm:pt modelId="{65CE798F-51F9-4871-88CC-2E4CF84171AF}" type="sibTrans" cxnId="{3164B9C3-4E03-4E6F-BBFF-26998A6A1AB8}">
      <dgm:prSet/>
      <dgm:spPr/>
      <dgm:t>
        <a:bodyPr/>
        <a:lstStyle/>
        <a:p>
          <a:endParaRPr lang="en-US"/>
        </a:p>
      </dgm:t>
    </dgm:pt>
    <dgm:pt modelId="{4590161A-B5B5-43B5-9488-446BCD4B6DE4}">
      <dgm:prSet/>
      <dgm:spPr/>
      <dgm:t>
        <a:bodyPr/>
        <a:lstStyle/>
        <a:p>
          <a:r>
            <a:rPr lang="en-US" dirty="0"/>
            <a:t> 20% of web queries are misspelled (Google includes spelling correction algorithms)</a:t>
          </a:r>
        </a:p>
      </dgm:t>
    </dgm:pt>
    <dgm:pt modelId="{D23B6165-A3FF-4517-ADFF-016E33CD0158}" type="parTrans" cxnId="{A18574CE-C3C5-43D3-B432-66B0BD6284C1}">
      <dgm:prSet/>
      <dgm:spPr/>
      <dgm:t>
        <a:bodyPr/>
        <a:lstStyle/>
        <a:p>
          <a:endParaRPr lang="en-US"/>
        </a:p>
      </dgm:t>
    </dgm:pt>
    <dgm:pt modelId="{0516372D-002C-421E-A9BA-B636DD476FA6}" type="sibTrans" cxnId="{A18574CE-C3C5-43D3-B432-66B0BD6284C1}">
      <dgm:prSet/>
      <dgm:spPr/>
      <dgm:t>
        <a:bodyPr/>
        <a:lstStyle/>
        <a:p>
          <a:endParaRPr lang="en-US"/>
        </a:p>
      </dgm:t>
    </dgm:pt>
    <dgm:pt modelId="{14E2A5D2-E011-4222-A172-04BBE628B567}">
      <dgm:prSet/>
      <dgm:spPr/>
      <dgm:t>
        <a:bodyPr/>
        <a:lstStyle/>
        <a:p>
          <a:r>
            <a:rPr lang="en-US" dirty="0"/>
            <a:t> 38% in applications like directory lookup</a:t>
          </a:r>
        </a:p>
      </dgm:t>
    </dgm:pt>
    <dgm:pt modelId="{43836922-010D-428B-81CF-F9678AB83A74}" type="parTrans" cxnId="{AF325636-45C6-423E-BFBD-8CC4907E9171}">
      <dgm:prSet/>
      <dgm:spPr/>
      <dgm:t>
        <a:bodyPr/>
        <a:lstStyle/>
        <a:p>
          <a:endParaRPr lang="en-US"/>
        </a:p>
      </dgm:t>
    </dgm:pt>
    <dgm:pt modelId="{841CC0A9-A7F3-47F9-97F4-2B9D23260A7B}" type="sibTrans" cxnId="{AF325636-45C6-423E-BFBD-8CC4907E9171}">
      <dgm:prSet/>
      <dgm:spPr/>
      <dgm:t>
        <a:bodyPr/>
        <a:lstStyle/>
        <a:p>
          <a:endParaRPr lang="en-US"/>
        </a:p>
      </dgm:t>
    </dgm:pt>
    <dgm:pt modelId="{07C1272E-D8E3-4BE8-8C05-2CC93163D626}">
      <dgm:prSet/>
      <dgm:spPr/>
      <dgm:t>
        <a:bodyPr/>
        <a:lstStyle/>
        <a:p>
          <a:r>
            <a:rPr lang="en-US" dirty="0"/>
            <a:t>Handwriting recognition errors:</a:t>
          </a:r>
        </a:p>
      </dgm:t>
    </dgm:pt>
    <dgm:pt modelId="{B4E7F006-46E5-4EE6-B5C2-FC0F66C07347}" type="parTrans" cxnId="{393DD22D-0F92-417F-9C3C-998C92788367}">
      <dgm:prSet/>
      <dgm:spPr/>
      <dgm:t>
        <a:bodyPr/>
        <a:lstStyle/>
        <a:p>
          <a:endParaRPr lang="en-US"/>
        </a:p>
      </dgm:t>
    </dgm:pt>
    <dgm:pt modelId="{38201918-DF87-4D26-96EB-5376BE7149D8}" type="sibTrans" cxnId="{393DD22D-0F92-417F-9C3C-998C92788367}">
      <dgm:prSet/>
      <dgm:spPr/>
      <dgm:t>
        <a:bodyPr/>
        <a:lstStyle/>
        <a:p>
          <a:endParaRPr lang="en-US"/>
        </a:p>
      </dgm:t>
    </dgm:pt>
    <dgm:pt modelId="{5465B6CB-0EDD-4001-8DC5-A424C319B7D4}">
      <dgm:prSet/>
      <dgm:spPr/>
      <dgm:t>
        <a:bodyPr/>
        <a:lstStyle/>
        <a:p>
          <a:r>
            <a:rPr lang="en-US" dirty="0"/>
            <a:t> Apple Newton: 2-3%</a:t>
          </a:r>
        </a:p>
      </dgm:t>
    </dgm:pt>
    <dgm:pt modelId="{EC084ADB-E6A4-4C6B-B969-5A5AFFB03660}" type="parTrans" cxnId="{6117C3C0-408E-4D41-BA5E-79A8EBD103C6}">
      <dgm:prSet/>
      <dgm:spPr/>
      <dgm:t>
        <a:bodyPr/>
        <a:lstStyle/>
        <a:p>
          <a:endParaRPr lang="en-US"/>
        </a:p>
      </dgm:t>
    </dgm:pt>
    <dgm:pt modelId="{F54143CD-63B3-43E0-93F5-599F3F2EEA72}" type="sibTrans" cxnId="{6117C3C0-408E-4D41-BA5E-79A8EBD103C6}">
      <dgm:prSet/>
      <dgm:spPr/>
      <dgm:t>
        <a:bodyPr/>
        <a:lstStyle/>
        <a:p>
          <a:endParaRPr lang="en-US"/>
        </a:p>
      </dgm:t>
    </dgm:pt>
    <dgm:pt modelId="{7192A465-CEB5-E24C-BE57-108088473103}" type="pres">
      <dgm:prSet presAssocID="{16EE195A-A92B-4676-965F-992C4F44A24E}" presName="hierChild1" presStyleCnt="0">
        <dgm:presLayoutVars>
          <dgm:chPref val="1"/>
          <dgm:dir/>
          <dgm:animOne val="branch"/>
          <dgm:animLvl val="lvl"/>
          <dgm:resizeHandles/>
        </dgm:presLayoutVars>
      </dgm:prSet>
      <dgm:spPr/>
    </dgm:pt>
    <dgm:pt modelId="{9756D7EC-C868-4C43-92D7-9DF959257D73}" type="pres">
      <dgm:prSet presAssocID="{0DED9FFB-A669-4A8D-91FB-CA959753C1F6}" presName="hierRoot1" presStyleCnt="0"/>
      <dgm:spPr/>
    </dgm:pt>
    <dgm:pt modelId="{02008397-970A-3A40-9DE9-20A2C81CD6EE}" type="pres">
      <dgm:prSet presAssocID="{0DED9FFB-A669-4A8D-91FB-CA959753C1F6}" presName="composite" presStyleCnt="0"/>
      <dgm:spPr/>
    </dgm:pt>
    <dgm:pt modelId="{09FA6D51-ACD5-D540-BCD9-FA00E1CBA686}" type="pres">
      <dgm:prSet presAssocID="{0DED9FFB-A669-4A8D-91FB-CA959753C1F6}" presName="background" presStyleLbl="node0" presStyleIdx="0" presStyleCnt="2"/>
      <dgm:spPr/>
    </dgm:pt>
    <dgm:pt modelId="{7DA7122D-9B4D-3F4F-B431-88BDF8AC0D46}" type="pres">
      <dgm:prSet presAssocID="{0DED9FFB-A669-4A8D-91FB-CA959753C1F6}" presName="text" presStyleLbl="fgAcc0" presStyleIdx="0" presStyleCnt="2">
        <dgm:presLayoutVars>
          <dgm:chPref val="3"/>
        </dgm:presLayoutVars>
      </dgm:prSet>
      <dgm:spPr/>
    </dgm:pt>
    <dgm:pt modelId="{C230940F-6123-0446-B06E-55E951CD42E2}" type="pres">
      <dgm:prSet presAssocID="{0DED9FFB-A669-4A8D-91FB-CA959753C1F6}" presName="hierChild2" presStyleCnt="0"/>
      <dgm:spPr/>
    </dgm:pt>
    <dgm:pt modelId="{228759E7-6BA0-9E45-8D38-3F1DB7463937}" type="pres">
      <dgm:prSet presAssocID="{9D122710-6D59-42A2-A408-D5B291B3F24D}" presName="Name10" presStyleLbl="parChTrans1D2" presStyleIdx="0" presStyleCnt="5"/>
      <dgm:spPr/>
    </dgm:pt>
    <dgm:pt modelId="{20F21E85-6BF7-B747-BD66-0D689E194E2B}" type="pres">
      <dgm:prSet presAssocID="{90E5165E-C1C5-44B0-BF23-AA3B72A6D24C}" presName="hierRoot2" presStyleCnt="0"/>
      <dgm:spPr/>
    </dgm:pt>
    <dgm:pt modelId="{C1596BE4-57AB-7747-AC47-BB90A8982692}" type="pres">
      <dgm:prSet presAssocID="{90E5165E-C1C5-44B0-BF23-AA3B72A6D24C}" presName="composite2" presStyleCnt="0"/>
      <dgm:spPr/>
    </dgm:pt>
    <dgm:pt modelId="{6BB53DB6-BB70-F34A-AD7B-99F6F77C6143}" type="pres">
      <dgm:prSet presAssocID="{90E5165E-C1C5-44B0-BF23-AA3B72A6D24C}" presName="background2" presStyleLbl="node2" presStyleIdx="0" presStyleCnt="5"/>
      <dgm:spPr/>
    </dgm:pt>
    <dgm:pt modelId="{2BCFA477-7FF2-2040-9104-9D654227E614}" type="pres">
      <dgm:prSet presAssocID="{90E5165E-C1C5-44B0-BF23-AA3B72A6D24C}" presName="text2" presStyleLbl="fgAcc2" presStyleIdx="0" presStyleCnt="5">
        <dgm:presLayoutVars>
          <dgm:chPref val="3"/>
        </dgm:presLayoutVars>
      </dgm:prSet>
      <dgm:spPr/>
    </dgm:pt>
    <dgm:pt modelId="{F01FBDB4-0DE4-2D46-933E-0F3765105DB0}" type="pres">
      <dgm:prSet presAssocID="{90E5165E-C1C5-44B0-BF23-AA3B72A6D24C}" presName="hierChild3" presStyleCnt="0"/>
      <dgm:spPr/>
    </dgm:pt>
    <dgm:pt modelId="{7654C24C-6E6C-8246-B04A-FE1041ACE82E}" type="pres">
      <dgm:prSet presAssocID="{EE542EC8-E620-47FB-8529-BFBAAF79F4D9}" presName="Name10" presStyleLbl="parChTrans1D2" presStyleIdx="1" presStyleCnt="5"/>
      <dgm:spPr/>
    </dgm:pt>
    <dgm:pt modelId="{410C8D8D-73B8-224B-A11F-0E97154BD2FC}" type="pres">
      <dgm:prSet presAssocID="{94E2E04D-E073-47E0-9238-9C9AC28D7E55}" presName="hierRoot2" presStyleCnt="0"/>
      <dgm:spPr/>
    </dgm:pt>
    <dgm:pt modelId="{7278A5A7-A9B3-9345-8AE6-149EFEA5A14E}" type="pres">
      <dgm:prSet presAssocID="{94E2E04D-E073-47E0-9238-9C9AC28D7E55}" presName="composite2" presStyleCnt="0"/>
      <dgm:spPr/>
    </dgm:pt>
    <dgm:pt modelId="{9B97ACC2-C975-6342-8075-C8F366716344}" type="pres">
      <dgm:prSet presAssocID="{94E2E04D-E073-47E0-9238-9C9AC28D7E55}" presName="background2" presStyleLbl="node2" presStyleIdx="1" presStyleCnt="5"/>
      <dgm:spPr/>
    </dgm:pt>
    <dgm:pt modelId="{C8C41D8D-F9A0-B345-B50D-5B8BF0732236}" type="pres">
      <dgm:prSet presAssocID="{94E2E04D-E073-47E0-9238-9C9AC28D7E55}" presName="text2" presStyleLbl="fgAcc2" presStyleIdx="1" presStyleCnt="5">
        <dgm:presLayoutVars>
          <dgm:chPref val="3"/>
        </dgm:presLayoutVars>
      </dgm:prSet>
      <dgm:spPr/>
    </dgm:pt>
    <dgm:pt modelId="{228AD431-AB02-7C4D-9D09-FAB0F8A5C688}" type="pres">
      <dgm:prSet presAssocID="{94E2E04D-E073-47E0-9238-9C9AC28D7E55}" presName="hierChild3" presStyleCnt="0"/>
      <dgm:spPr/>
    </dgm:pt>
    <dgm:pt modelId="{1C2A651B-005E-9443-BC13-6D97FB1750F2}" type="pres">
      <dgm:prSet presAssocID="{D23B6165-A3FF-4517-ADFF-016E33CD0158}" presName="Name10" presStyleLbl="parChTrans1D2" presStyleIdx="2" presStyleCnt="5"/>
      <dgm:spPr/>
    </dgm:pt>
    <dgm:pt modelId="{48386DC2-838A-FE43-95FC-C4747E346D5E}" type="pres">
      <dgm:prSet presAssocID="{4590161A-B5B5-43B5-9488-446BCD4B6DE4}" presName="hierRoot2" presStyleCnt="0"/>
      <dgm:spPr/>
    </dgm:pt>
    <dgm:pt modelId="{D4805E9B-CA80-3942-81F6-163CFB764E90}" type="pres">
      <dgm:prSet presAssocID="{4590161A-B5B5-43B5-9488-446BCD4B6DE4}" presName="composite2" presStyleCnt="0"/>
      <dgm:spPr/>
    </dgm:pt>
    <dgm:pt modelId="{3BB7EF22-D78E-1E4B-9088-A5A5A03677F0}" type="pres">
      <dgm:prSet presAssocID="{4590161A-B5B5-43B5-9488-446BCD4B6DE4}" presName="background2" presStyleLbl="node2" presStyleIdx="2" presStyleCnt="5"/>
      <dgm:spPr/>
    </dgm:pt>
    <dgm:pt modelId="{A86086E8-C199-8C41-A1B7-F9F1CCD5697C}" type="pres">
      <dgm:prSet presAssocID="{4590161A-B5B5-43B5-9488-446BCD4B6DE4}" presName="text2" presStyleLbl="fgAcc2" presStyleIdx="2" presStyleCnt="5">
        <dgm:presLayoutVars>
          <dgm:chPref val="3"/>
        </dgm:presLayoutVars>
      </dgm:prSet>
      <dgm:spPr/>
    </dgm:pt>
    <dgm:pt modelId="{BCAA43AC-E953-E144-AEEC-039AD17AF340}" type="pres">
      <dgm:prSet presAssocID="{4590161A-B5B5-43B5-9488-446BCD4B6DE4}" presName="hierChild3" presStyleCnt="0"/>
      <dgm:spPr/>
    </dgm:pt>
    <dgm:pt modelId="{74423729-90A2-1D4F-BF28-FBFD571EA5CB}" type="pres">
      <dgm:prSet presAssocID="{43836922-010D-428B-81CF-F9678AB83A74}" presName="Name10" presStyleLbl="parChTrans1D2" presStyleIdx="3" presStyleCnt="5"/>
      <dgm:spPr/>
    </dgm:pt>
    <dgm:pt modelId="{A525848F-0238-914C-B352-B9E2D17AED98}" type="pres">
      <dgm:prSet presAssocID="{14E2A5D2-E011-4222-A172-04BBE628B567}" presName="hierRoot2" presStyleCnt="0"/>
      <dgm:spPr/>
    </dgm:pt>
    <dgm:pt modelId="{B658FB0B-F70F-A74A-831A-ED5E133C77FA}" type="pres">
      <dgm:prSet presAssocID="{14E2A5D2-E011-4222-A172-04BBE628B567}" presName="composite2" presStyleCnt="0"/>
      <dgm:spPr/>
    </dgm:pt>
    <dgm:pt modelId="{C238FE82-5443-A34E-8B3B-77A46D21E4BE}" type="pres">
      <dgm:prSet presAssocID="{14E2A5D2-E011-4222-A172-04BBE628B567}" presName="background2" presStyleLbl="node2" presStyleIdx="3" presStyleCnt="5"/>
      <dgm:spPr/>
    </dgm:pt>
    <dgm:pt modelId="{41741556-D209-CD4A-BE25-209B1055B81A}" type="pres">
      <dgm:prSet presAssocID="{14E2A5D2-E011-4222-A172-04BBE628B567}" presName="text2" presStyleLbl="fgAcc2" presStyleIdx="3" presStyleCnt="5">
        <dgm:presLayoutVars>
          <dgm:chPref val="3"/>
        </dgm:presLayoutVars>
      </dgm:prSet>
      <dgm:spPr/>
    </dgm:pt>
    <dgm:pt modelId="{CA7F7BE3-D0B6-FF4B-9C99-471CFB5A96CE}" type="pres">
      <dgm:prSet presAssocID="{14E2A5D2-E011-4222-A172-04BBE628B567}" presName="hierChild3" presStyleCnt="0"/>
      <dgm:spPr/>
    </dgm:pt>
    <dgm:pt modelId="{6D993CA1-9153-F149-8AC7-240B0FF55D1B}" type="pres">
      <dgm:prSet presAssocID="{07C1272E-D8E3-4BE8-8C05-2CC93163D626}" presName="hierRoot1" presStyleCnt="0"/>
      <dgm:spPr/>
    </dgm:pt>
    <dgm:pt modelId="{D0CDDB85-0C6B-7642-AEF4-EF4ABD504781}" type="pres">
      <dgm:prSet presAssocID="{07C1272E-D8E3-4BE8-8C05-2CC93163D626}" presName="composite" presStyleCnt="0"/>
      <dgm:spPr/>
    </dgm:pt>
    <dgm:pt modelId="{68EE3E81-414D-F64B-A0A1-6247D9E9ADFE}" type="pres">
      <dgm:prSet presAssocID="{07C1272E-D8E3-4BE8-8C05-2CC93163D626}" presName="background" presStyleLbl="node0" presStyleIdx="1" presStyleCnt="2"/>
      <dgm:spPr/>
    </dgm:pt>
    <dgm:pt modelId="{5F8809F8-1CBD-8840-B301-704D9605682D}" type="pres">
      <dgm:prSet presAssocID="{07C1272E-D8E3-4BE8-8C05-2CC93163D626}" presName="text" presStyleLbl="fgAcc0" presStyleIdx="1" presStyleCnt="2">
        <dgm:presLayoutVars>
          <dgm:chPref val="3"/>
        </dgm:presLayoutVars>
      </dgm:prSet>
      <dgm:spPr/>
    </dgm:pt>
    <dgm:pt modelId="{EB3F5EDA-6A5C-E64C-A1E9-CCCDF896024C}" type="pres">
      <dgm:prSet presAssocID="{07C1272E-D8E3-4BE8-8C05-2CC93163D626}" presName="hierChild2" presStyleCnt="0"/>
      <dgm:spPr/>
    </dgm:pt>
    <dgm:pt modelId="{EE55DA7F-D74E-944F-9C9E-3662A7507CE6}" type="pres">
      <dgm:prSet presAssocID="{EC084ADB-E6A4-4C6B-B969-5A5AFFB03660}" presName="Name10" presStyleLbl="parChTrans1D2" presStyleIdx="4" presStyleCnt="5"/>
      <dgm:spPr/>
    </dgm:pt>
    <dgm:pt modelId="{5BC69682-B799-8143-8453-8DD7E382BDC8}" type="pres">
      <dgm:prSet presAssocID="{5465B6CB-0EDD-4001-8DC5-A424C319B7D4}" presName="hierRoot2" presStyleCnt="0"/>
      <dgm:spPr/>
    </dgm:pt>
    <dgm:pt modelId="{0A0243CD-3624-2E42-B131-E9A957046A8F}" type="pres">
      <dgm:prSet presAssocID="{5465B6CB-0EDD-4001-8DC5-A424C319B7D4}" presName="composite2" presStyleCnt="0"/>
      <dgm:spPr/>
    </dgm:pt>
    <dgm:pt modelId="{2F943FF8-C58C-AC4A-855C-1DB3B78CA20E}" type="pres">
      <dgm:prSet presAssocID="{5465B6CB-0EDD-4001-8DC5-A424C319B7D4}" presName="background2" presStyleLbl="node2" presStyleIdx="4" presStyleCnt="5"/>
      <dgm:spPr/>
    </dgm:pt>
    <dgm:pt modelId="{1FD4F109-4C7C-0349-A82D-0D0700314B00}" type="pres">
      <dgm:prSet presAssocID="{5465B6CB-0EDD-4001-8DC5-A424C319B7D4}" presName="text2" presStyleLbl="fgAcc2" presStyleIdx="4" presStyleCnt="5">
        <dgm:presLayoutVars>
          <dgm:chPref val="3"/>
        </dgm:presLayoutVars>
      </dgm:prSet>
      <dgm:spPr/>
    </dgm:pt>
    <dgm:pt modelId="{7F2C4552-EAAC-764D-B96C-C14BE92205CD}" type="pres">
      <dgm:prSet presAssocID="{5465B6CB-0EDD-4001-8DC5-A424C319B7D4}" presName="hierChild3" presStyleCnt="0"/>
      <dgm:spPr/>
    </dgm:pt>
  </dgm:ptLst>
  <dgm:cxnLst>
    <dgm:cxn modelId="{DD95CE08-5D2D-D84E-BAD0-27814B8AE1B4}" type="presOf" srcId="{07C1272E-D8E3-4BE8-8C05-2CC93163D626}" destId="{5F8809F8-1CBD-8840-B301-704D9605682D}" srcOrd="0" destOrd="0" presId="urn:microsoft.com/office/officeart/2005/8/layout/hierarchy1"/>
    <dgm:cxn modelId="{1139711D-A74F-4D42-9822-06C6D4E4C0E0}" type="presOf" srcId="{EE542EC8-E620-47FB-8529-BFBAAF79F4D9}" destId="{7654C24C-6E6C-8246-B04A-FE1041ACE82E}" srcOrd="0" destOrd="0" presId="urn:microsoft.com/office/officeart/2005/8/layout/hierarchy1"/>
    <dgm:cxn modelId="{393DD22D-0F92-417F-9C3C-998C92788367}" srcId="{16EE195A-A92B-4676-965F-992C4F44A24E}" destId="{07C1272E-D8E3-4BE8-8C05-2CC93163D626}" srcOrd="1" destOrd="0" parTransId="{B4E7F006-46E5-4EE6-B5C2-FC0F66C07347}" sibTransId="{38201918-DF87-4D26-96EB-5376BE7149D8}"/>
    <dgm:cxn modelId="{AF325636-45C6-423E-BFBD-8CC4907E9171}" srcId="{0DED9FFB-A669-4A8D-91FB-CA959753C1F6}" destId="{14E2A5D2-E011-4222-A172-04BBE628B567}" srcOrd="3" destOrd="0" parTransId="{43836922-010D-428B-81CF-F9678AB83A74}" sibTransId="{841CC0A9-A7F3-47F9-97F4-2B9D23260A7B}"/>
    <dgm:cxn modelId="{1DF90241-E2C4-4A46-AFED-EC43A67C8370}" type="presOf" srcId="{94E2E04D-E073-47E0-9238-9C9AC28D7E55}" destId="{C8C41D8D-F9A0-B345-B50D-5B8BF0732236}" srcOrd="0" destOrd="0" presId="urn:microsoft.com/office/officeart/2005/8/layout/hierarchy1"/>
    <dgm:cxn modelId="{0D9F9C73-7164-5E48-8904-AEF21CB8B70E}" type="presOf" srcId="{16EE195A-A92B-4676-965F-992C4F44A24E}" destId="{7192A465-CEB5-E24C-BE57-108088473103}" srcOrd="0" destOrd="0" presId="urn:microsoft.com/office/officeart/2005/8/layout/hierarchy1"/>
    <dgm:cxn modelId="{F80AFD84-3C6B-834C-945F-372B1A265705}" type="presOf" srcId="{14E2A5D2-E011-4222-A172-04BBE628B567}" destId="{41741556-D209-CD4A-BE25-209B1055B81A}" srcOrd="0" destOrd="0" presId="urn:microsoft.com/office/officeart/2005/8/layout/hierarchy1"/>
    <dgm:cxn modelId="{FA975E8B-889A-A640-9FBC-C4E0F563D314}" type="presOf" srcId="{5465B6CB-0EDD-4001-8DC5-A424C319B7D4}" destId="{1FD4F109-4C7C-0349-A82D-0D0700314B00}" srcOrd="0" destOrd="0" presId="urn:microsoft.com/office/officeart/2005/8/layout/hierarchy1"/>
    <dgm:cxn modelId="{159C7993-05C5-4656-9D95-3352911DF961}" srcId="{16EE195A-A92B-4676-965F-992C4F44A24E}" destId="{0DED9FFB-A669-4A8D-91FB-CA959753C1F6}" srcOrd="0" destOrd="0" parTransId="{F506F5ED-E333-4A26-AD6F-1C459484A7B6}" sibTransId="{FD49CB3D-4415-4396-BEFE-383C059D217E}"/>
    <dgm:cxn modelId="{D802B3BE-B36A-3944-979A-BE8F38DA1A11}" type="presOf" srcId="{43836922-010D-428B-81CF-F9678AB83A74}" destId="{74423729-90A2-1D4F-BF28-FBFD571EA5CB}" srcOrd="0" destOrd="0" presId="urn:microsoft.com/office/officeart/2005/8/layout/hierarchy1"/>
    <dgm:cxn modelId="{6117C3C0-408E-4D41-BA5E-79A8EBD103C6}" srcId="{07C1272E-D8E3-4BE8-8C05-2CC93163D626}" destId="{5465B6CB-0EDD-4001-8DC5-A424C319B7D4}" srcOrd="0" destOrd="0" parTransId="{EC084ADB-E6A4-4C6B-B969-5A5AFFB03660}" sibTransId="{F54143CD-63B3-43E0-93F5-599F3F2EEA72}"/>
    <dgm:cxn modelId="{F3BEA9C3-D937-425C-AAD6-C2579F46B977}" srcId="{0DED9FFB-A669-4A8D-91FB-CA959753C1F6}" destId="{90E5165E-C1C5-44B0-BF23-AA3B72A6D24C}" srcOrd="0" destOrd="0" parTransId="{9D122710-6D59-42A2-A408-D5B291B3F24D}" sibTransId="{21E8B782-5EFD-4EE4-9932-29FB6A96180B}"/>
    <dgm:cxn modelId="{3164B9C3-4E03-4E6F-BBFF-26998A6A1AB8}" srcId="{0DED9FFB-A669-4A8D-91FB-CA959753C1F6}" destId="{94E2E04D-E073-47E0-9238-9C9AC28D7E55}" srcOrd="1" destOrd="0" parTransId="{EE542EC8-E620-47FB-8529-BFBAAF79F4D9}" sibTransId="{65CE798F-51F9-4871-88CC-2E4CF84171AF}"/>
    <dgm:cxn modelId="{C2DE5BCC-F3FA-D44B-8F0E-B2791EAC84E4}" type="presOf" srcId="{4590161A-B5B5-43B5-9488-446BCD4B6DE4}" destId="{A86086E8-C199-8C41-A1B7-F9F1CCD5697C}" srcOrd="0" destOrd="0" presId="urn:microsoft.com/office/officeart/2005/8/layout/hierarchy1"/>
    <dgm:cxn modelId="{A18574CE-C3C5-43D3-B432-66B0BD6284C1}" srcId="{0DED9FFB-A669-4A8D-91FB-CA959753C1F6}" destId="{4590161A-B5B5-43B5-9488-446BCD4B6DE4}" srcOrd="2" destOrd="0" parTransId="{D23B6165-A3FF-4517-ADFF-016E33CD0158}" sibTransId="{0516372D-002C-421E-A9BA-B636DD476FA6}"/>
    <dgm:cxn modelId="{E8B515D4-A65B-AE48-82CC-C653970F4109}" type="presOf" srcId="{9D122710-6D59-42A2-A408-D5B291B3F24D}" destId="{228759E7-6BA0-9E45-8D38-3F1DB7463937}" srcOrd="0" destOrd="0" presId="urn:microsoft.com/office/officeart/2005/8/layout/hierarchy1"/>
    <dgm:cxn modelId="{329D0DD6-1A5C-2740-96F3-DCE8481B1211}" type="presOf" srcId="{90E5165E-C1C5-44B0-BF23-AA3B72A6D24C}" destId="{2BCFA477-7FF2-2040-9104-9D654227E614}" srcOrd="0" destOrd="0" presId="urn:microsoft.com/office/officeart/2005/8/layout/hierarchy1"/>
    <dgm:cxn modelId="{E2521EDA-0455-154B-B021-2DEF8349DABE}" type="presOf" srcId="{D23B6165-A3FF-4517-ADFF-016E33CD0158}" destId="{1C2A651B-005E-9443-BC13-6D97FB1750F2}" srcOrd="0" destOrd="0" presId="urn:microsoft.com/office/officeart/2005/8/layout/hierarchy1"/>
    <dgm:cxn modelId="{59061EE1-B51D-CC4F-9FA3-D50D1CBFC321}" type="presOf" srcId="{EC084ADB-E6A4-4C6B-B969-5A5AFFB03660}" destId="{EE55DA7F-D74E-944F-9C9E-3662A7507CE6}" srcOrd="0" destOrd="0" presId="urn:microsoft.com/office/officeart/2005/8/layout/hierarchy1"/>
    <dgm:cxn modelId="{987D75FF-C60B-2744-B05A-FADE96680953}" type="presOf" srcId="{0DED9FFB-A669-4A8D-91FB-CA959753C1F6}" destId="{7DA7122D-9B4D-3F4F-B431-88BDF8AC0D46}" srcOrd="0" destOrd="0" presId="urn:microsoft.com/office/officeart/2005/8/layout/hierarchy1"/>
    <dgm:cxn modelId="{A93DD16D-CD2A-D942-9822-B5B8CBFBEB5D}" type="presParOf" srcId="{7192A465-CEB5-E24C-BE57-108088473103}" destId="{9756D7EC-C868-4C43-92D7-9DF959257D73}" srcOrd="0" destOrd="0" presId="urn:microsoft.com/office/officeart/2005/8/layout/hierarchy1"/>
    <dgm:cxn modelId="{05D2F1C3-E4A2-CF42-82CF-AD5FA0E1AA39}" type="presParOf" srcId="{9756D7EC-C868-4C43-92D7-9DF959257D73}" destId="{02008397-970A-3A40-9DE9-20A2C81CD6EE}" srcOrd="0" destOrd="0" presId="urn:microsoft.com/office/officeart/2005/8/layout/hierarchy1"/>
    <dgm:cxn modelId="{50C5869D-0018-9B4D-9D36-AFDD0ADAE2CE}" type="presParOf" srcId="{02008397-970A-3A40-9DE9-20A2C81CD6EE}" destId="{09FA6D51-ACD5-D540-BCD9-FA00E1CBA686}" srcOrd="0" destOrd="0" presId="urn:microsoft.com/office/officeart/2005/8/layout/hierarchy1"/>
    <dgm:cxn modelId="{CB6315D7-2EF0-0B47-AED4-D3BA8A0759B5}" type="presParOf" srcId="{02008397-970A-3A40-9DE9-20A2C81CD6EE}" destId="{7DA7122D-9B4D-3F4F-B431-88BDF8AC0D46}" srcOrd="1" destOrd="0" presId="urn:microsoft.com/office/officeart/2005/8/layout/hierarchy1"/>
    <dgm:cxn modelId="{D0DC6BEC-1827-F240-8B3A-E932076D53B6}" type="presParOf" srcId="{9756D7EC-C868-4C43-92D7-9DF959257D73}" destId="{C230940F-6123-0446-B06E-55E951CD42E2}" srcOrd="1" destOrd="0" presId="urn:microsoft.com/office/officeart/2005/8/layout/hierarchy1"/>
    <dgm:cxn modelId="{9410FD11-F0ED-0C4E-A2AF-04CF9AA639D2}" type="presParOf" srcId="{C230940F-6123-0446-B06E-55E951CD42E2}" destId="{228759E7-6BA0-9E45-8D38-3F1DB7463937}" srcOrd="0" destOrd="0" presId="urn:microsoft.com/office/officeart/2005/8/layout/hierarchy1"/>
    <dgm:cxn modelId="{63EAB77A-7939-CE40-91B4-0AD6A79AFD1C}" type="presParOf" srcId="{C230940F-6123-0446-B06E-55E951CD42E2}" destId="{20F21E85-6BF7-B747-BD66-0D689E194E2B}" srcOrd="1" destOrd="0" presId="urn:microsoft.com/office/officeart/2005/8/layout/hierarchy1"/>
    <dgm:cxn modelId="{01189BF3-C6BD-AD46-A2D9-0303B52EE77C}" type="presParOf" srcId="{20F21E85-6BF7-B747-BD66-0D689E194E2B}" destId="{C1596BE4-57AB-7747-AC47-BB90A8982692}" srcOrd="0" destOrd="0" presId="urn:microsoft.com/office/officeart/2005/8/layout/hierarchy1"/>
    <dgm:cxn modelId="{B75BFF6A-0540-B745-9236-175DF7BD669F}" type="presParOf" srcId="{C1596BE4-57AB-7747-AC47-BB90A8982692}" destId="{6BB53DB6-BB70-F34A-AD7B-99F6F77C6143}" srcOrd="0" destOrd="0" presId="urn:microsoft.com/office/officeart/2005/8/layout/hierarchy1"/>
    <dgm:cxn modelId="{DD1A8F37-F3C2-5F46-BCE8-92EE27BD0AC3}" type="presParOf" srcId="{C1596BE4-57AB-7747-AC47-BB90A8982692}" destId="{2BCFA477-7FF2-2040-9104-9D654227E614}" srcOrd="1" destOrd="0" presId="urn:microsoft.com/office/officeart/2005/8/layout/hierarchy1"/>
    <dgm:cxn modelId="{A40647BB-E809-2347-910E-303CC720FFA7}" type="presParOf" srcId="{20F21E85-6BF7-B747-BD66-0D689E194E2B}" destId="{F01FBDB4-0DE4-2D46-933E-0F3765105DB0}" srcOrd="1" destOrd="0" presId="urn:microsoft.com/office/officeart/2005/8/layout/hierarchy1"/>
    <dgm:cxn modelId="{072B6DB0-128A-6744-A8C9-39E736327BB4}" type="presParOf" srcId="{C230940F-6123-0446-B06E-55E951CD42E2}" destId="{7654C24C-6E6C-8246-B04A-FE1041ACE82E}" srcOrd="2" destOrd="0" presId="urn:microsoft.com/office/officeart/2005/8/layout/hierarchy1"/>
    <dgm:cxn modelId="{5CC27F8F-778A-A144-BBEF-9F4BF5BAD868}" type="presParOf" srcId="{C230940F-6123-0446-B06E-55E951CD42E2}" destId="{410C8D8D-73B8-224B-A11F-0E97154BD2FC}" srcOrd="3" destOrd="0" presId="urn:microsoft.com/office/officeart/2005/8/layout/hierarchy1"/>
    <dgm:cxn modelId="{68CA5B2F-F626-F446-8625-2DEF38721BC0}" type="presParOf" srcId="{410C8D8D-73B8-224B-A11F-0E97154BD2FC}" destId="{7278A5A7-A9B3-9345-8AE6-149EFEA5A14E}" srcOrd="0" destOrd="0" presId="urn:microsoft.com/office/officeart/2005/8/layout/hierarchy1"/>
    <dgm:cxn modelId="{D55AE376-F77A-1A4E-BBD5-F42507B2C716}" type="presParOf" srcId="{7278A5A7-A9B3-9345-8AE6-149EFEA5A14E}" destId="{9B97ACC2-C975-6342-8075-C8F366716344}" srcOrd="0" destOrd="0" presId="urn:microsoft.com/office/officeart/2005/8/layout/hierarchy1"/>
    <dgm:cxn modelId="{E80E56D5-AD9E-114E-B994-F238F0EB7553}" type="presParOf" srcId="{7278A5A7-A9B3-9345-8AE6-149EFEA5A14E}" destId="{C8C41D8D-F9A0-B345-B50D-5B8BF0732236}" srcOrd="1" destOrd="0" presId="urn:microsoft.com/office/officeart/2005/8/layout/hierarchy1"/>
    <dgm:cxn modelId="{7DAEBDFA-8D20-EA49-BE70-8894266BA30A}" type="presParOf" srcId="{410C8D8D-73B8-224B-A11F-0E97154BD2FC}" destId="{228AD431-AB02-7C4D-9D09-FAB0F8A5C688}" srcOrd="1" destOrd="0" presId="urn:microsoft.com/office/officeart/2005/8/layout/hierarchy1"/>
    <dgm:cxn modelId="{5BB1D525-FB93-1D46-AD6D-FEC31DC2FB14}" type="presParOf" srcId="{C230940F-6123-0446-B06E-55E951CD42E2}" destId="{1C2A651B-005E-9443-BC13-6D97FB1750F2}" srcOrd="4" destOrd="0" presId="urn:microsoft.com/office/officeart/2005/8/layout/hierarchy1"/>
    <dgm:cxn modelId="{06227B67-9C7A-D840-8181-B029BFBE73D6}" type="presParOf" srcId="{C230940F-6123-0446-B06E-55E951CD42E2}" destId="{48386DC2-838A-FE43-95FC-C4747E346D5E}" srcOrd="5" destOrd="0" presId="urn:microsoft.com/office/officeart/2005/8/layout/hierarchy1"/>
    <dgm:cxn modelId="{80D1D140-284F-704C-A9E6-E3F14011F2FB}" type="presParOf" srcId="{48386DC2-838A-FE43-95FC-C4747E346D5E}" destId="{D4805E9B-CA80-3942-81F6-163CFB764E90}" srcOrd="0" destOrd="0" presId="urn:microsoft.com/office/officeart/2005/8/layout/hierarchy1"/>
    <dgm:cxn modelId="{D2E30371-BB2C-3A45-AB9A-D18BDB6DB2BE}" type="presParOf" srcId="{D4805E9B-CA80-3942-81F6-163CFB764E90}" destId="{3BB7EF22-D78E-1E4B-9088-A5A5A03677F0}" srcOrd="0" destOrd="0" presId="urn:microsoft.com/office/officeart/2005/8/layout/hierarchy1"/>
    <dgm:cxn modelId="{D2396B2C-2C68-8847-8CDC-404EDFDC7195}" type="presParOf" srcId="{D4805E9B-CA80-3942-81F6-163CFB764E90}" destId="{A86086E8-C199-8C41-A1B7-F9F1CCD5697C}" srcOrd="1" destOrd="0" presId="urn:microsoft.com/office/officeart/2005/8/layout/hierarchy1"/>
    <dgm:cxn modelId="{FF4E2758-902E-1E4D-AE48-5A9451644A4F}" type="presParOf" srcId="{48386DC2-838A-FE43-95FC-C4747E346D5E}" destId="{BCAA43AC-E953-E144-AEEC-039AD17AF340}" srcOrd="1" destOrd="0" presId="urn:microsoft.com/office/officeart/2005/8/layout/hierarchy1"/>
    <dgm:cxn modelId="{66216A48-2C08-F34B-BDCB-8CA09631F595}" type="presParOf" srcId="{C230940F-6123-0446-B06E-55E951CD42E2}" destId="{74423729-90A2-1D4F-BF28-FBFD571EA5CB}" srcOrd="6" destOrd="0" presId="urn:microsoft.com/office/officeart/2005/8/layout/hierarchy1"/>
    <dgm:cxn modelId="{F8176BD4-7322-B042-BD86-28586480343E}" type="presParOf" srcId="{C230940F-6123-0446-B06E-55E951CD42E2}" destId="{A525848F-0238-914C-B352-B9E2D17AED98}" srcOrd="7" destOrd="0" presId="urn:microsoft.com/office/officeart/2005/8/layout/hierarchy1"/>
    <dgm:cxn modelId="{3C3EC7BF-DB62-7D46-B59F-F5837A794F55}" type="presParOf" srcId="{A525848F-0238-914C-B352-B9E2D17AED98}" destId="{B658FB0B-F70F-A74A-831A-ED5E133C77FA}" srcOrd="0" destOrd="0" presId="urn:microsoft.com/office/officeart/2005/8/layout/hierarchy1"/>
    <dgm:cxn modelId="{6A66B414-83A4-B045-A185-D21627652495}" type="presParOf" srcId="{B658FB0B-F70F-A74A-831A-ED5E133C77FA}" destId="{C238FE82-5443-A34E-8B3B-77A46D21E4BE}" srcOrd="0" destOrd="0" presId="urn:microsoft.com/office/officeart/2005/8/layout/hierarchy1"/>
    <dgm:cxn modelId="{42C51734-F7F4-2D4B-BA83-C39E7D80E2F7}" type="presParOf" srcId="{B658FB0B-F70F-A74A-831A-ED5E133C77FA}" destId="{41741556-D209-CD4A-BE25-209B1055B81A}" srcOrd="1" destOrd="0" presId="urn:microsoft.com/office/officeart/2005/8/layout/hierarchy1"/>
    <dgm:cxn modelId="{867C7D0E-03D0-C84C-95EE-DC9B36FCDDDE}" type="presParOf" srcId="{A525848F-0238-914C-B352-B9E2D17AED98}" destId="{CA7F7BE3-D0B6-FF4B-9C99-471CFB5A96CE}" srcOrd="1" destOrd="0" presId="urn:microsoft.com/office/officeart/2005/8/layout/hierarchy1"/>
    <dgm:cxn modelId="{A1047120-F025-5742-9A7A-E5EDAE2B902C}" type="presParOf" srcId="{7192A465-CEB5-E24C-BE57-108088473103}" destId="{6D993CA1-9153-F149-8AC7-240B0FF55D1B}" srcOrd="1" destOrd="0" presId="urn:microsoft.com/office/officeart/2005/8/layout/hierarchy1"/>
    <dgm:cxn modelId="{72546504-3AAD-C844-A0C7-884DC664D75F}" type="presParOf" srcId="{6D993CA1-9153-F149-8AC7-240B0FF55D1B}" destId="{D0CDDB85-0C6B-7642-AEF4-EF4ABD504781}" srcOrd="0" destOrd="0" presId="urn:microsoft.com/office/officeart/2005/8/layout/hierarchy1"/>
    <dgm:cxn modelId="{9114A944-E759-2540-B80C-92105439E812}" type="presParOf" srcId="{D0CDDB85-0C6B-7642-AEF4-EF4ABD504781}" destId="{68EE3E81-414D-F64B-A0A1-6247D9E9ADFE}" srcOrd="0" destOrd="0" presId="urn:microsoft.com/office/officeart/2005/8/layout/hierarchy1"/>
    <dgm:cxn modelId="{6E0034CF-12B0-3E48-859D-8F69B6A38545}" type="presParOf" srcId="{D0CDDB85-0C6B-7642-AEF4-EF4ABD504781}" destId="{5F8809F8-1CBD-8840-B301-704D9605682D}" srcOrd="1" destOrd="0" presId="urn:microsoft.com/office/officeart/2005/8/layout/hierarchy1"/>
    <dgm:cxn modelId="{F576076A-F6F2-9E4E-A1C9-820C7821DD76}" type="presParOf" srcId="{6D993CA1-9153-F149-8AC7-240B0FF55D1B}" destId="{EB3F5EDA-6A5C-E64C-A1E9-CCCDF896024C}" srcOrd="1" destOrd="0" presId="urn:microsoft.com/office/officeart/2005/8/layout/hierarchy1"/>
    <dgm:cxn modelId="{803B6D43-1D65-F948-8FA5-15AD9F54C0E0}" type="presParOf" srcId="{EB3F5EDA-6A5C-E64C-A1E9-CCCDF896024C}" destId="{EE55DA7F-D74E-944F-9C9E-3662A7507CE6}" srcOrd="0" destOrd="0" presId="urn:microsoft.com/office/officeart/2005/8/layout/hierarchy1"/>
    <dgm:cxn modelId="{175683F4-AC15-4D49-8275-BA00105486C4}" type="presParOf" srcId="{EB3F5EDA-6A5C-E64C-A1E9-CCCDF896024C}" destId="{5BC69682-B799-8143-8453-8DD7E382BDC8}" srcOrd="1" destOrd="0" presId="urn:microsoft.com/office/officeart/2005/8/layout/hierarchy1"/>
    <dgm:cxn modelId="{4399B273-EBD2-674A-A9F8-1812D1414B4E}" type="presParOf" srcId="{5BC69682-B799-8143-8453-8DD7E382BDC8}" destId="{0A0243CD-3624-2E42-B131-E9A957046A8F}" srcOrd="0" destOrd="0" presId="urn:microsoft.com/office/officeart/2005/8/layout/hierarchy1"/>
    <dgm:cxn modelId="{4B88BFD2-DB39-0949-B560-4CD260E3890A}" type="presParOf" srcId="{0A0243CD-3624-2E42-B131-E9A957046A8F}" destId="{2F943FF8-C58C-AC4A-855C-1DB3B78CA20E}" srcOrd="0" destOrd="0" presId="urn:microsoft.com/office/officeart/2005/8/layout/hierarchy1"/>
    <dgm:cxn modelId="{91E408D1-0860-E244-9EA4-AAA19FC5C056}" type="presParOf" srcId="{0A0243CD-3624-2E42-B131-E9A957046A8F}" destId="{1FD4F109-4C7C-0349-A82D-0D0700314B00}" srcOrd="1" destOrd="0" presId="urn:microsoft.com/office/officeart/2005/8/layout/hierarchy1"/>
    <dgm:cxn modelId="{8A8FBF6D-CD67-BB43-B603-975BCA6C9714}" type="presParOf" srcId="{5BC69682-B799-8143-8453-8DD7E382BDC8}" destId="{7F2C4552-EAAC-764D-B96C-C14BE92205C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0D2672-8F8B-49FE-80FC-96036486947C}"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C2B207E6-45F9-4530-98A8-905D6D8190D4}">
      <dgm:prSet/>
      <dgm:spPr/>
      <dgm:t>
        <a:bodyPr/>
        <a:lstStyle/>
        <a:p>
          <a:r>
            <a:rPr lang="en-US"/>
            <a:t>Detecting Non-word Errors:</a:t>
          </a:r>
        </a:p>
      </dgm:t>
    </dgm:pt>
    <dgm:pt modelId="{1D7261CE-FAEA-487C-8FED-8B7EBA953D6C}" type="parTrans" cxnId="{6A951425-2F25-4736-9B9A-E2949A602B25}">
      <dgm:prSet/>
      <dgm:spPr/>
      <dgm:t>
        <a:bodyPr/>
        <a:lstStyle/>
        <a:p>
          <a:endParaRPr lang="en-US"/>
        </a:p>
      </dgm:t>
    </dgm:pt>
    <dgm:pt modelId="{9C16772E-B134-46E3-81CC-10DF323CA4A0}" type="sibTrans" cxnId="{6A951425-2F25-4736-9B9A-E2949A602B25}">
      <dgm:prSet/>
      <dgm:spPr/>
      <dgm:t>
        <a:bodyPr/>
        <a:lstStyle/>
        <a:p>
          <a:endParaRPr lang="en-US"/>
        </a:p>
      </dgm:t>
    </dgm:pt>
    <dgm:pt modelId="{0F207A6A-9991-46C1-A08B-2D02812E546B}">
      <dgm:prSet/>
      <dgm:spPr/>
      <dgm:t>
        <a:bodyPr/>
        <a:lstStyle/>
        <a:p>
          <a:r>
            <a:rPr lang="en-US"/>
            <a:t>Recognize words absent in dictionaries as potential errors.</a:t>
          </a:r>
        </a:p>
      </dgm:t>
    </dgm:pt>
    <dgm:pt modelId="{DC3B65ED-8353-4A51-AF5F-8D73FB976390}" type="parTrans" cxnId="{355EB074-EC77-494B-ABB7-B662EC517ACB}">
      <dgm:prSet/>
      <dgm:spPr/>
      <dgm:t>
        <a:bodyPr/>
        <a:lstStyle/>
        <a:p>
          <a:endParaRPr lang="en-US"/>
        </a:p>
      </dgm:t>
    </dgm:pt>
    <dgm:pt modelId="{A1946DC3-ADF3-41D6-B94B-CF8B6EC0609E}" type="sibTrans" cxnId="{355EB074-EC77-494B-ABB7-B662EC517ACB}">
      <dgm:prSet/>
      <dgm:spPr/>
      <dgm:t>
        <a:bodyPr/>
        <a:lstStyle/>
        <a:p>
          <a:endParaRPr lang="en-US"/>
        </a:p>
      </dgm:t>
    </dgm:pt>
    <dgm:pt modelId="{BAAC9C0B-26BF-4C5B-BBC8-F8453B333B64}">
      <dgm:prSet/>
      <dgm:spPr/>
      <dgm:t>
        <a:bodyPr/>
        <a:lstStyle/>
        <a:p>
          <a:r>
            <a:rPr lang="en-US"/>
            <a:t>Enhanced accuracy with extensive dictionary coverage.</a:t>
          </a:r>
        </a:p>
      </dgm:t>
    </dgm:pt>
    <dgm:pt modelId="{19EB0FDF-727B-465B-BD9A-A71F31CD889F}" type="parTrans" cxnId="{755EBF6C-6E60-4A2A-B0F1-412761EF372A}">
      <dgm:prSet/>
      <dgm:spPr/>
      <dgm:t>
        <a:bodyPr/>
        <a:lstStyle/>
        <a:p>
          <a:endParaRPr lang="en-US"/>
        </a:p>
      </dgm:t>
    </dgm:pt>
    <dgm:pt modelId="{E4915E10-C0B8-4FFC-80DE-564F66325B2B}" type="sibTrans" cxnId="{755EBF6C-6E60-4A2A-B0F1-412761EF372A}">
      <dgm:prSet/>
      <dgm:spPr/>
      <dgm:t>
        <a:bodyPr/>
        <a:lstStyle/>
        <a:p>
          <a:endParaRPr lang="en-US"/>
        </a:p>
      </dgm:t>
    </dgm:pt>
    <dgm:pt modelId="{18E33882-B06F-4645-8CB6-EA220927819A}">
      <dgm:prSet/>
      <dgm:spPr/>
      <dgm:t>
        <a:bodyPr/>
        <a:lstStyle/>
        <a:p>
          <a:r>
            <a:rPr lang="en-US" dirty="0"/>
            <a:t>Generating Candidate Corrections:</a:t>
          </a:r>
        </a:p>
      </dgm:t>
    </dgm:pt>
    <dgm:pt modelId="{57675115-4F8A-4EAC-8A8F-923C258C4356}" type="parTrans" cxnId="{EB8E6A8E-0F94-4656-A906-4169C2A2252D}">
      <dgm:prSet/>
      <dgm:spPr/>
      <dgm:t>
        <a:bodyPr/>
        <a:lstStyle/>
        <a:p>
          <a:endParaRPr lang="en-US"/>
        </a:p>
      </dgm:t>
    </dgm:pt>
    <dgm:pt modelId="{27B68F7F-BD55-4FC6-AA84-19FF6E25177D}" type="sibTrans" cxnId="{EB8E6A8E-0F94-4656-A906-4169C2A2252D}">
      <dgm:prSet/>
      <dgm:spPr/>
      <dgm:t>
        <a:bodyPr/>
        <a:lstStyle/>
        <a:p>
          <a:endParaRPr lang="en-US"/>
        </a:p>
      </dgm:t>
    </dgm:pt>
    <dgm:pt modelId="{F062B6B3-A04C-4189-ADC4-F33456DF5629}">
      <dgm:prSet/>
      <dgm:spPr/>
      <dgm:t>
        <a:bodyPr/>
        <a:lstStyle/>
        <a:p>
          <a:r>
            <a:rPr lang="en-US" dirty="0"/>
            <a:t>Identify real words similar to the error.</a:t>
          </a:r>
        </a:p>
      </dgm:t>
    </dgm:pt>
    <dgm:pt modelId="{3B0169EE-1101-4CE2-9420-110054346800}" type="parTrans" cxnId="{34DE8AFD-61B0-4B40-B97C-CFA0DE8D0CBE}">
      <dgm:prSet/>
      <dgm:spPr/>
      <dgm:t>
        <a:bodyPr/>
        <a:lstStyle/>
        <a:p>
          <a:endParaRPr lang="en-US"/>
        </a:p>
      </dgm:t>
    </dgm:pt>
    <dgm:pt modelId="{5292BD51-4442-4282-9C1B-0B8F3ABA8EB6}" type="sibTrans" cxnId="{34DE8AFD-61B0-4B40-B97C-CFA0DE8D0CBE}">
      <dgm:prSet/>
      <dgm:spPr/>
      <dgm:t>
        <a:bodyPr/>
        <a:lstStyle/>
        <a:p>
          <a:endParaRPr lang="en-US"/>
        </a:p>
      </dgm:t>
    </dgm:pt>
    <dgm:pt modelId="{EAFF3FCA-A777-4CB0-86B5-30BF335C460C}">
      <dgm:prSet/>
      <dgm:spPr/>
      <dgm:t>
        <a:bodyPr/>
        <a:lstStyle/>
        <a:p>
          <a:r>
            <a:rPr lang="en-US"/>
            <a:t>Expand the pool of potential corrections.</a:t>
          </a:r>
        </a:p>
      </dgm:t>
    </dgm:pt>
    <dgm:pt modelId="{8246F158-1FBF-4F77-BFAC-AEF3E491A7F5}" type="parTrans" cxnId="{3FA0EFFF-32A8-40B4-9AD2-0E7CB4CC269B}">
      <dgm:prSet/>
      <dgm:spPr/>
      <dgm:t>
        <a:bodyPr/>
        <a:lstStyle/>
        <a:p>
          <a:endParaRPr lang="en-US"/>
        </a:p>
      </dgm:t>
    </dgm:pt>
    <dgm:pt modelId="{6D4DFF9C-DC65-465D-9116-D7BBDBBE910F}" type="sibTrans" cxnId="{3FA0EFFF-32A8-40B4-9AD2-0E7CB4CC269B}">
      <dgm:prSet/>
      <dgm:spPr/>
      <dgm:t>
        <a:bodyPr/>
        <a:lstStyle/>
        <a:p>
          <a:endParaRPr lang="en-US"/>
        </a:p>
      </dgm:t>
    </dgm:pt>
    <dgm:pt modelId="{03335805-C170-4A19-90F0-16B6A7D2D9CA}">
      <dgm:prSet/>
      <dgm:spPr/>
      <dgm:t>
        <a:bodyPr/>
        <a:lstStyle/>
        <a:p>
          <a:r>
            <a:rPr lang="en-US" dirty="0"/>
            <a:t>Selection Criteria:</a:t>
          </a:r>
        </a:p>
      </dgm:t>
    </dgm:pt>
    <dgm:pt modelId="{15C4310B-F6EF-46C5-B797-A4A6C7CBF6A7}" type="parTrans" cxnId="{565C048B-9C98-4E32-8E93-5F6627DA9584}">
      <dgm:prSet/>
      <dgm:spPr/>
      <dgm:t>
        <a:bodyPr/>
        <a:lstStyle/>
        <a:p>
          <a:endParaRPr lang="en-US"/>
        </a:p>
      </dgm:t>
    </dgm:pt>
    <dgm:pt modelId="{28DD88D3-3F9B-4EBD-860C-B1524CEE1A24}" type="sibTrans" cxnId="{565C048B-9C98-4E32-8E93-5F6627DA9584}">
      <dgm:prSet/>
      <dgm:spPr/>
      <dgm:t>
        <a:bodyPr/>
        <a:lstStyle/>
        <a:p>
          <a:endParaRPr lang="en-US"/>
        </a:p>
      </dgm:t>
    </dgm:pt>
    <dgm:pt modelId="{6D9ECC56-AE94-4F61-BB8B-EA44D7F0C7F1}">
      <dgm:prSet/>
      <dgm:spPr/>
      <dgm:t>
        <a:bodyPr/>
        <a:lstStyle/>
        <a:p>
          <a:r>
            <a:rPr lang="en-US"/>
            <a:t>Opt for the best correction option.</a:t>
          </a:r>
        </a:p>
      </dgm:t>
    </dgm:pt>
    <dgm:pt modelId="{D19EF69A-7683-485D-A77E-B1C623B4B057}" type="parTrans" cxnId="{4E1D7DA9-2A6E-491A-8731-6BFD2A1AEB9D}">
      <dgm:prSet/>
      <dgm:spPr/>
      <dgm:t>
        <a:bodyPr/>
        <a:lstStyle/>
        <a:p>
          <a:endParaRPr lang="en-US"/>
        </a:p>
      </dgm:t>
    </dgm:pt>
    <dgm:pt modelId="{8949E67B-B044-48C5-AC0B-279A349CE0D5}" type="sibTrans" cxnId="{4E1D7DA9-2A6E-491A-8731-6BFD2A1AEB9D}">
      <dgm:prSet/>
      <dgm:spPr/>
      <dgm:t>
        <a:bodyPr/>
        <a:lstStyle/>
        <a:p>
          <a:endParaRPr lang="en-US"/>
        </a:p>
      </dgm:t>
    </dgm:pt>
    <dgm:pt modelId="{EE903606-F613-49C1-B301-16FAC8FE836E}">
      <dgm:prSet/>
      <dgm:spPr/>
      <dgm:t>
        <a:bodyPr/>
        <a:lstStyle/>
        <a:p>
          <a:r>
            <a:rPr lang="en-US"/>
            <a:t>Based on shortest weighted edit distance.</a:t>
          </a:r>
        </a:p>
      </dgm:t>
    </dgm:pt>
    <dgm:pt modelId="{AB20E8D4-0E1D-419B-B904-452C0B4E9F4C}" type="parTrans" cxnId="{C44AD1D3-5A65-4CA4-B153-A5E2A186EF46}">
      <dgm:prSet/>
      <dgm:spPr/>
      <dgm:t>
        <a:bodyPr/>
        <a:lstStyle/>
        <a:p>
          <a:endParaRPr lang="en-US"/>
        </a:p>
      </dgm:t>
    </dgm:pt>
    <dgm:pt modelId="{3BED9404-6430-408F-9213-F2A4E4A1D380}" type="sibTrans" cxnId="{C44AD1D3-5A65-4CA4-B153-A5E2A186EF46}">
      <dgm:prSet/>
      <dgm:spPr/>
      <dgm:t>
        <a:bodyPr/>
        <a:lstStyle/>
        <a:p>
          <a:endParaRPr lang="en-US"/>
        </a:p>
      </dgm:t>
    </dgm:pt>
    <dgm:pt modelId="{4E5CC865-A446-4BD8-BC25-40508A19FA1D}">
      <dgm:prSet/>
      <dgm:spPr/>
      <dgm:t>
        <a:bodyPr/>
        <a:lstStyle/>
        <a:p>
          <a:r>
            <a:rPr lang="en-US"/>
            <a:t>Prioritize candidates with highest noisy channel probability.</a:t>
          </a:r>
        </a:p>
      </dgm:t>
    </dgm:pt>
    <dgm:pt modelId="{9D7037F6-4E22-46FA-A9C1-0B48F4743356}" type="parTrans" cxnId="{1E3E81EF-8F63-4D80-BE68-63A2707A9180}">
      <dgm:prSet/>
      <dgm:spPr/>
      <dgm:t>
        <a:bodyPr/>
        <a:lstStyle/>
        <a:p>
          <a:endParaRPr lang="en-US"/>
        </a:p>
      </dgm:t>
    </dgm:pt>
    <dgm:pt modelId="{A2A08842-AB79-49D9-91E7-94CBF3778AD9}" type="sibTrans" cxnId="{1E3E81EF-8F63-4D80-BE68-63A2707A9180}">
      <dgm:prSet/>
      <dgm:spPr/>
      <dgm:t>
        <a:bodyPr/>
        <a:lstStyle/>
        <a:p>
          <a:endParaRPr lang="en-US"/>
        </a:p>
      </dgm:t>
    </dgm:pt>
    <dgm:pt modelId="{DEF9CAF6-1AA6-3143-A152-B23F6647C4E2}" type="pres">
      <dgm:prSet presAssocID="{770D2672-8F8B-49FE-80FC-96036486947C}" presName="linear" presStyleCnt="0">
        <dgm:presLayoutVars>
          <dgm:dir/>
          <dgm:animLvl val="lvl"/>
          <dgm:resizeHandles val="exact"/>
        </dgm:presLayoutVars>
      </dgm:prSet>
      <dgm:spPr/>
    </dgm:pt>
    <dgm:pt modelId="{45C18956-1606-9745-9FD7-754420FAE1BE}" type="pres">
      <dgm:prSet presAssocID="{C2B207E6-45F9-4530-98A8-905D6D8190D4}" presName="parentLin" presStyleCnt="0"/>
      <dgm:spPr/>
    </dgm:pt>
    <dgm:pt modelId="{41F7A2F0-B303-3B49-8F78-F0DA896F3B71}" type="pres">
      <dgm:prSet presAssocID="{C2B207E6-45F9-4530-98A8-905D6D8190D4}" presName="parentLeftMargin" presStyleLbl="node1" presStyleIdx="0" presStyleCnt="3"/>
      <dgm:spPr/>
    </dgm:pt>
    <dgm:pt modelId="{4C77CCF7-7EBE-0B4D-8753-A7DD7344353B}" type="pres">
      <dgm:prSet presAssocID="{C2B207E6-45F9-4530-98A8-905D6D8190D4}" presName="parentText" presStyleLbl="node1" presStyleIdx="0" presStyleCnt="3">
        <dgm:presLayoutVars>
          <dgm:chMax val="0"/>
          <dgm:bulletEnabled val="1"/>
        </dgm:presLayoutVars>
      </dgm:prSet>
      <dgm:spPr/>
    </dgm:pt>
    <dgm:pt modelId="{D174660D-D3CC-664D-AE8A-45A47A99A3EE}" type="pres">
      <dgm:prSet presAssocID="{C2B207E6-45F9-4530-98A8-905D6D8190D4}" presName="negativeSpace" presStyleCnt="0"/>
      <dgm:spPr/>
    </dgm:pt>
    <dgm:pt modelId="{FDD004D4-8CC6-E547-BC69-5BF7A3EF89AB}" type="pres">
      <dgm:prSet presAssocID="{C2B207E6-45F9-4530-98A8-905D6D8190D4}" presName="childText" presStyleLbl="conFgAcc1" presStyleIdx="0" presStyleCnt="3">
        <dgm:presLayoutVars>
          <dgm:bulletEnabled val="1"/>
        </dgm:presLayoutVars>
      </dgm:prSet>
      <dgm:spPr/>
    </dgm:pt>
    <dgm:pt modelId="{B4881D5E-9FCE-FA4C-8F5D-9548FBC75CFF}" type="pres">
      <dgm:prSet presAssocID="{9C16772E-B134-46E3-81CC-10DF323CA4A0}" presName="spaceBetweenRectangles" presStyleCnt="0"/>
      <dgm:spPr/>
    </dgm:pt>
    <dgm:pt modelId="{4FAD0D2C-583D-8E4B-B1EF-DC8D9090A87E}" type="pres">
      <dgm:prSet presAssocID="{18E33882-B06F-4645-8CB6-EA220927819A}" presName="parentLin" presStyleCnt="0"/>
      <dgm:spPr/>
    </dgm:pt>
    <dgm:pt modelId="{21155A3B-6525-5741-91A2-109E238AA79D}" type="pres">
      <dgm:prSet presAssocID="{18E33882-B06F-4645-8CB6-EA220927819A}" presName="parentLeftMargin" presStyleLbl="node1" presStyleIdx="0" presStyleCnt="3"/>
      <dgm:spPr/>
    </dgm:pt>
    <dgm:pt modelId="{2C2A1C67-F4CD-8D45-9F86-C8B8C530B741}" type="pres">
      <dgm:prSet presAssocID="{18E33882-B06F-4645-8CB6-EA220927819A}" presName="parentText" presStyleLbl="node1" presStyleIdx="1" presStyleCnt="3">
        <dgm:presLayoutVars>
          <dgm:chMax val="0"/>
          <dgm:bulletEnabled val="1"/>
        </dgm:presLayoutVars>
      </dgm:prSet>
      <dgm:spPr/>
    </dgm:pt>
    <dgm:pt modelId="{BEB5BE26-A975-3D4E-AA3C-0590D5E9F3A7}" type="pres">
      <dgm:prSet presAssocID="{18E33882-B06F-4645-8CB6-EA220927819A}" presName="negativeSpace" presStyleCnt="0"/>
      <dgm:spPr/>
    </dgm:pt>
    <dgm:pt modelId="{B4697062-C976-F440-8A10-87F6DE9893C0}" type="pres">
      <dgm:prSet presAssocID="{18E33882-B06F-4645-8CB6-EA220927819A}" presName="childText" presStyleLbl="conFgAcc1" presStyleIdx="1" presStyleCnt="3">
        <dgm:presLayoutVars>
          <dgm:bulletEnabled val="1"/>
        </dgm:presLayoutVars>
      </dgm:prSet>
      <dgm:spPr/>
    </dgm:pt>
    <dgm:pt modelId="{93DF825F-5221-BF45-B492-3F57400ECEC5}" type="pres">
      <dgm:prSet presAssocID="{27B68F7F-BD55-4FC6-AA84-19FF6E25177D}" presName="spaceBetweenRectangles" presStyleCnt="0"/>
      <dgm:spPr/>
    </dgm:pt>
    <dgm:pt modelId="{B4B8A120-3E3F-D446-9998-3D9976480514}" type="pres">
      <dgm:prSet presAssocID="{03335805-C170-4A19-90F0-16B6A7D2D9CA}" presName="parentLin" presStyleCnt="0"/>
      <dgm:spPr/>
    </dgm:pt>
    <dgm:pt modelId="{E4BC7006-F393-EB4D-BE0D-B4A5531A92CF}" type="pres">
      <dgm:prSet presAssocID="{03335805-C170-4A19-90F0-16B6A7D2D9CA}" presName="parentLeftMargin" presStyleLbl="node1" presStyleIdx="1" presStyleCnt="3"/>
      <dgm:spPr/>
    </dgm:pt>
    <dgm:pt modelId="{CFFCBB44-78AF-1C4D-948C-BE50C942A373}" type="pres">
      <dgm:prSet presAssocID="{03335805-C170-4A19-90F0-16B6A7D2D9CA}" presName="parentText" presStyleLbl="node1" presStyleIdx="2" presStyleCnt="3">
        <dgm:presLayoutVars>
          <dgm:chMax val="0"/>
          <dgm:bulletEnabled val="1"/>
        </dgm:presLayoutVars>
      </dgm:prSet>
      <dgm:spPr/>
    </dgm:pt>
    <dgm:pt modelId="{9C38664A-6151-EB47-A9C3-EAEAECC884C7}" type="pres">
      <dgm:prSet presAssocID="{03335805-C170-4A19-90F0-16B6A7D2D9CA}" presName="negativeSpace" presStyleCnt="0"/>
      <dgm:spPr/>
    </dgm:pt>
    <dgm:pt modelId="{F3899D89-7631-0249-9D4D-1B0D41BBA355}" type="pres">
      <dgm:prSet presAssocID="{03335805-C170-4A19-90F0-16B6A7D2D9CA}" presName="childText" presStyleLbl="conFgAcc1" presStyleIdx="2" presStyleCnt="3">
        <dgm:presLayoutVars>
          <dgm:bulletEnabled val="1"/>
        </dgm:presLayoutVars>
      </dgm:prSet>
      <dgm:spPr/>
    </dgm:pt>
  </dgm:ptLst>
  <dgm:cxnLst>
    <dgm:cxn modelId="{62EB4D0B-6863-8C48-98DC-D658DFB8AB71}" type="presOf" srcId="{18E33882-B06F-4645-8CB6-EA220927819A}" destId="{21155A3B-6525-5741-91A2-109E238AA79D}" srcOrd="0" destOrd="0" presId="urn:microsoft.com/office/officeart/2005/8/layout/list1"/>
    <dgm:cxn modelId="{BC0FB20B-3F89-304C-A494-316C92BAE75E}" type="presOf" srcId="{770D2672-8F8B-49FE-80FC-96036486947C}" destId="{DEF9CAF6-1AA6-3143-A152-B23F6647C4E2}" srcOrd="0" destOrd="0" presId="urn:microsoft.com/office/officeart/2005/8/layout/list1"/>
    <dgm:cxn modelId="{6A951425-2F25-4736-9B9A-E2949A602B25}" srcId="{770D2672-8F8B-49FE-80FC-96036486947C}" destId="{C2B207E6-45F9-4530-98A8-905D6D8190D4}" srcOrd="0" destOrd="0" parTransId="{1D7261CE-FAEA-487C-8FED-8B7EBA953D6C}" sibTransId="{9C16772E-B134-46E3-81CC-10DF323CA4A0}"/>
    <dgm:cxn modelId="{7FF60844-E579-D643-9EBC-92454BA7A3BB}" type="presOf" srcId="{0F207A6A-9991-46C1-A08B-2D02812E546B}" destId="{FDD004D4-8CC6-E547-BC69-5BF7A3EF89AB}" srcOrd="0" destOrd="0" presId="urn:microsoft.com/office/officeart/2005/8/layout/list1"/>
    <dgm:cxn modelId="{9E8BD460-D296-6746-9D73-E4510844F944}" type="presOf" srcId="{BAAC9C0B-26BF-4C5B-BBC8-F8453B333B64}" destId="{FDD004D4-8CC6-E547-BC69-5BF7A3EF89AB}" srcOrd="0" destOrd="1" presId="urn:microsoft.com/office/officeart/2005/8/layout/list1"/>
    <dgm:cxn modelId="{755EBF6C-6E60-4A2A-B0F1-412761EF372A}" srcId="{C2B207E6-45F9-4530-98A8-905D6D8190D4}" destId="{BAAC9C0B-26BF-4C5B-BBC8-F8453B333B64}" srcOrd="1" destOrd="0" parTransId="{19EB0FDF-727B-465B-BD9A-A71F31CD889F}" sibTransId="{E4915E10-C0B8-4FFC-80DE-564F66325B2B}"/>
    <dgm:cxn modelId="{C5E59F73-69E7-7648-B6EF-1D8C95D00295}" type="presOf" srcId="{EE903606-F613-49C1-B301-16FAC8FE836E}" destId="{F3899D89-7631-0249-9D4D-1B0D41BBA355}" srcOrd="0" destOrd="1" presId="urn:microsoft.com/office/officeart/2005/8/layout/list1"/>
    <dgm:cxn modelId="{355EB074-EC77-494B-ABB7-B662EC517ACB}" srcId="{C2B207E6-45F9-4530-98A8-905D6D8190D4}" destId="{0F207A6A-9991-46C1-A08B-2D02812E546B}" srcOrd="0" destOrd="0" parTransId="{DC3B65ED-8353-4A51-AF5F-8D73FB976390}" sibTransId="{A1946DC3-ADF3-41D6-B94B-CF8B6EC0609E}"/>
    <dgm:cxn modelId="{38304780-0881-5543-8CC8-E0091E64D697}" type="presOf" srcId="{18E33882-B06F-4645-8CB6-EA220927819A}" destId="{2C2A1C67-F4CD-8D45-9F86-C8B8C530B741}" srcOrd="1" destOrd="0" presId="urn:microsoft.com/office/officeart/2005/8/layout/list1"/>
    <dgm:cxn modelId="{565C048B-9C98-4E32-8E93-5F6627DA9584}" srcId="{770D2672-8F8B-49FE-80FC-96036486947C}" destId="{03335805-C170-4A19-90F0-16B6A7D2D9CA}" srcOrd="2" destOrd="0" parTransId="{15C4310B-F6EF-46C5-B797-A4A6C7CBF6A7}" sibTransId="{28DD88D3-3F9B-4EBD-860C-B1524CEE1A24}"/>
    <dgm:cxn modelId="{EB8E6A8E-0F94-4656-A906-4169C2A2252D}" srcId="{770D2672-8F8B-49FE-80FC-96036486947C}" destId="{18E33882-B06F-4645-8CB6-EA220927819A}" srcOrd="1" destOrd="0" parTransId="{57675115-4F8A-4EAC-8A8F-923C258C4356}" sibTransId="{27B68F7F-BD55-4FC6-AA84-19FF6E25177D}"/>
    <dgm:cxn modelId="{E8A88BA8-80CC-0340-B9F2-7A5607115AC5}" type="presOf" srcId="{C2B207E6-45F9-4530-98A8-905D6D8190D4}" destId="{41F7A2F0-B303-3B49-8F78-F0DA896F3B71}" srcOrd="0" destOrd="0" presId="urn:microsoft.com/office/officeart/2005/8/layout/list1"/>
    <dgm:cxn modelId="{4E1D7DA9-2A6E-491A-8731-6BFD2A1AEB9D}" srcId="{03335805-C170-4A19-90F0-16B6A7D2D9CA}" destId="{6D9ECC56-AE94-4F61-BB8B-EA44D7F0C7F1}" srcOrd="0" destOrd="0" parTransId="{D19EF69A-7683-485D-A77E-B1C623B4B057}" sibTransId="{8949E67B-B044-48C5-AC0B-279A349CE0D5}"/>
    <dgm:cxn modelId="{02B0AEB3-48ED-F345-8FB7-B1AE1C258E45}" type="presOf" srcId="{EAFF3FCA-A777-4CB0-86B5-30BF335C460C}" destId="{B4697062-C976-F440-8A10-87F6DE9893C0}" srcOrd="0" destOrd="1" presId="urn:microsoft.com/office/officeart/2005/8/layout/list1"/>
    <dgm:cxn modelId="{C44AD1D3-5A65-4CA4-B153-A5E2A186EF46}" srcId="{03335805-C170-4A19-90F0-16B6A7D2D9CA}" destId="{EE903606-F613-49C1-B301-16FAC8FE836E}" srcOrd="1" destOrd="0" parTransId="{AB20E8D4-0E1D-419B-B904-452C0B4E9F4C}" sibTransId="{3BED9404-6430-408F-9213-F2A4E4A1D380}"/>
    <dgm:cxn modelId="{516476DC-77EC-514B-B941-6596FCEFFEB8}" type="presOf" srcId="{F062B6B3-A04C-4189-ADC4-F33456DF5629}" destId="{B4697062-C976-F440-8A10-87F6DE9893C0}" srcOrd="0" destOrd="0" presId="urn:microsoft.com/office/officeart/2005/8/layout/list1"/>
    <dgm:cxn modelId="{120A51E6-116B-5B48-8857-C406E91EA1B2}" type="presOf" srcId="{4E5CC865-A446-4BD8-BC25-40508A19FA1D}" destId="{F3899D89-7631-0249-9D4D-1B0D41BBA355}" srcOrd="0" destOrd="2" presId="urn:microsoft.com/office/officeart/2005/8/layout/list1"/>
    <dgm:cxn modelId="{6F5D85EE-1BB8-D447-9CA5-DCB6A976B668}" type="presOf" srcId="{C2B207E6-45F9-4530-98A8-905D6D8190D4}" destId="{4C77CCF7-7EBE-0B4D-8753-A7DD7344353B}" srcOrd="1" destOrd="0" presId="urn:microsoft.com/office/officeart/2005/8/layout/list1"/>
    <dgm:cxn modelId="{F2DA79EF-838B-C64E-A75D-323A93C2E742}" type="presOf" srcId="{6D9ECC56-AE94-4F61-BB8B-EA44D7F0C7F1}" destId="{F3899D89-7631-0249-9D4D-1B0D41BBA355}" srcOrd="0" destOrd="0" presId="urn:microsoft.com/office/officeart/2005/8/layout/list1"/>
    <dgm:cxn modelId="{1E3E81EF-8F63-4D80-BE68-63A2707A9180}" srcId="{03335805-C170-4A19-90F0-16B6A7D2D9CA}" destId="{4E5CC865-A446-4BD8-BC25-40508A19FA1D}" srcOrd="2" destOrd="0" parTransId="{9D7037F6-4E22-46FA-A9C1-0B48F4743356}" sibTransId="{A2A08842-AB79-49D9-91E7-94CBF3778AD9}"/>
    <dgm:cxn modelId="{9A156CF0-396D-AF4D-AB56-3ECE4B12E7D3}" type="presOf" srcId="{03335805-C170-4A19-90F0-16B6A7D2D9CA}" destId="{CFFCBB44-78AF-1C4D-948C-BE50C942A373}" srcOrd="1" destOrd="0" presId="urn:microsoft.com/office/officeart/2005/8/layout/list1"/>
    <dgm:cxn modelId="{230672F5-F88F-084B-938D-5C0A7B422B45}" type="presOf" srcId="{03335805-C170-4A19-90F0-16B6A7D2D9CA}" destId="{E4BC7006-F393-EB4D-BE0D-B4A5531A92CF}" srcOrd="0" destOrd="0" presId="urn:microsoft.com/office/officeart/2005/8/layout/list1"/>
    <dgm:cxn modelId="{34DE8AFD-61B0-4B40-B97C-CFA0DE8D0CBE}" srcId="{18E33882-B06F-4645-8CB6-EA220927819A}" destId="{F062B6B3-A04C-4189-ADC4-F33456DF5629}" srcOrd="0" destOrd="0" parTransId="{3B0169EE-1101-4CE2-9420-110054346800}" sibTransId="{5292BD51-4442-4282-9C1B-0B8F3ABA8EB6}"/>
    <dgm:cxn modelId="{3FA0EFFF-32A8-40B4-9AD2-0E7CB4CC269B}" srcId="{18E33882-B06F-4645-8CB6-EA220927819A}" destId="{EAFF3FCA-A777-4CB0-86B5-30BF335C460C}" srcOrd="1" destOrd="0" parTransId="{8246F158-1FBF-4F77-BFAC-AEF3E491A7F5}" sibTransId="{6D4DFF9C-DC65-465D-9116-D7BBDBBE910F}"/>
    <dgm:cxn modelId="{C10B5114-C0B5-1C41-8FC8-1878698AFE33}" type="presParOf" srcId="{DEF9CAF6-1AA6-3143-A152-B23F6647C4E2}" destId="{45C18956-1606-9745-9FD7-754420FAE1BE}" srcOrd="0" destOrd="0" presId="urn:microsoft.com/office/officeart/2005/8/layout/list1"/>
    <dgm:cxn modelId="{C10FD2DC-7F6C-164A-90BF-9C24A22627B9}" type="presParOf" srcId="{45C18956-1606-9745-9FD7-754420FAE1BE}" destId="{41F7A2F0-B303-3B49-8F78-F0DA896F3B71}" srcOrd="0" destOrd="0" presId="urn:microsoft.com/office/officeart/2005/8/layout/list1"/>
    <dgm:cxn modelId="{C6B486CF-2AEE-134D-A12D-6CC69A8CA065}" type="presParOf" srcId="{45C18956-1606-9745-9FD7-754420FAE1BE}" destId="{4C77CCF7-7EBE-0B4D-8753-A7DD7344353B}" srcOrd="1" destOrd="0" presId="urn:microsoft.com/office/officeart/2005/8/layout/list1"/>
    <dgm:cxn modelId="{8F2EC3A6-33F4-7049-9AD4-77948E280939}" type="presParOf" srcId="{DEF9CAF6-1AA6-3143-A152-B23F6647C4E2}" destId="{D174660D-D3CC-664D-AE8A-45A47A99A3EE}" srcOrd="1" destOrd="0" presId="urn:microsoft.com/office/officeart/2005/8/layout/list1"/>
    <dgm:cxn modelId="{E327CE39-0D7F-524A-AC55-633E046E60AE}" type="presParOf" srcId="{DEF9CAF6-1AA6-3143-A152-B23F6647C4E2}" destId="{FDD004D4-8CC6-E547-BC69-5BF7A3EF89AB}" srcOrd="2" destOrd="0" presId="urn:microsoft.com/office/officeart/2005/8/layout/list1"/>
    <dgm:cxn modelId="{8A59A111-D0C6-5F46-8336-1A595061CEC6}" type="presParOf" srcId="{DEF9CAF6-1AA6-3143-A152-B23F6647C4E2}" destId="{B4881D5E-9FCE-FA4C-8F5D-9548FBC75CFF}" srcOrd="3" destOrd="0" presId="urn:microsoft.com/office/officeart/2005/8/layout/list1"/>
    <dgm:cxn modelId="{E8558958-84B8-024D-9BEE-FA8339096805}" type="presParOf" srcId="{DEF9CAF6-1AA6-3143-A152-B23F6647C4E2}" destId="{4FAD0D2C-583D-8E4B-B1EF-DC8D9090A87E}" srcOrd="4" destOrd="0" presId="urn:microsoft.com/office/officeart/2005/8/layout/list1"/>
    <dgm:cxn modelId="{E3158FC9-FDB3-A649-AB61-F78C6ADBCD77}" type="presParOf" srcId="{4FAD0D2C-583D-8E4B-B1EF-DC8D9090A87E}" destId="{21155A3B-6525-5741-91A2-109E238AA79D}" srcOrd="0" destOrd="0" presId="urn:microsoft.com/office/officeart/2005/8/layout/list1"/>
    <dgm:cxn modelId="{183935BF-A8D2-C64F-BF38-FF540DEE5FD3}" type="presParOf" srcId="{4FAD0D2C-583D-8E4B-B1EF-DC8D9090A87E}" destId="{2C2A1C67-F4CD-8D45-9F86-C8B8C530B741}" srcOrd="1" destOrd="0" presId="urn:microsoft.com/office/officeart/2005/8/layout/list1"/>
    <dgm:cxn modelId="{9EBE7B26-FF69-DB47-AC24-083C15F62120}" type="presParOf" srcId="{DEF9CAF6-1AA6-3143-A152-B23F6647C4E2}" destId="{BEB5BE26-A975-3D4E-AA3C-0590D5E9F3A7}" srcOrd="5" destOrd="0" presId="urn:microsoft.com/office/officeart/2005/8/layout/list1"/>
    <dgm:cxn modelId="{C08153C2-41D3-E84B-BEEC-D28514D9EA52}" type="presParOf" srcId="{DEF9CAF6-1AA6-3143-A152-B23F6647C4E2}" destId="{B4697062-C976-F440-8A10-87F6DE9893C0}" srcOrd="6" destOrd="0" presId="urn:microsoft.com/office/officeart/2005/8/layout/list1"/>
    <dgm:cxn modelId="{8CD844DB-E9CB-EF45-98DC-A0A4FD7F9337}" type="presParOf" srcId="{DEF9CAF6-1AA6-3143-A152-B23F6647C4E2}" destId="{93DF825F-5221-BF45-B492-3F57400ECEC5}" srcOrd="7" destOrd="0" presId="urn:microsoft.com/office/officeart/2005/8/layout/list1"/>
    <dgm:cxn modelId="{F65F302D-C0D2-EC42-93DF-A246B6E2F9EE}" type="presParOf" srcId="{DEF9CAF6-1AA6-3143-A152-B23F6647C4E2}" destId="{B4B8A120-3E3F-D446-9998-3D9976480514}" srcOrd="8" destOrd="0" presId="urn:microsoft.com/office/officeart/2005/8/layout/list1"/>
    <dgm:cxn modelId="{4E26B795-B40A-BD46-A6EF-6E5F7D127F7F}" type="presParOf" srcId="{B4B8A120-3E3F-D446-9998-3D9976480514}" destId="{E4BC7006-F393-EB4D-BE0D-B4A5531A92CF}" srcOrd="0" destOrd="0" presId="urn:microsoft.com/office/officeart/2005/8/layout/list1"/>
    <dgm:cxn modelId="{EA26DFFC-B6BF-9E41-B726-E243CC5EC0E4}" type="presParOf" srcId="{B4B8A120-3E3F-D446-9998-3D9976480514}" destId="{CFFCBB44-78AF-1C4D-948C-BE50C942A373}" srcOrd="1" destOrd="0" presId="urn:microsoft.com/office/officeart/2005/8/layout/list1"/>
    <dgm:cxn modelId="{137B0D86-B46B-DD43-8943-231C6A0BFA82}" type="presParOf" srcId="{DEF9CAF6-1AA6-3143-A152-B23F6647C4E2}" destId="{9C38664A-6151-EB47-A9C3-EAEAECC884C7}" srcOrd="9" destOrd="0" presId="urn:microsoft.com/office/officeart/2005/8/layout/list1"/>
    <dgm:cxn modelId="{C1BD70A9-CE63-B044-96DB-130E4B464085}" type="presParOf" srcId="{DEF9CAF6-1AA6-3143-A152-B23F6647C4E2}" destId="{F3899D89-7631-0249-9D4D-1B0D41BBA35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EF95A5-F9CE-482A-9810-37C0C6E2847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D6F3B6D-5433-45BC-8FA9-E3C33EC13EB5}">
      <dgm:prSet/>
      <dgm:spPr/>
      <dgm:t>
        <a:bodyPr/>
        <a:lstStyle/>
        <a:p>
          <a:r>
            <a:rPr lang="en-US" dirty="0"/>
            <a:t>Understanding Real-World Spelling Errors:</a:t>
          </a:r>
        </a:p>
      </dgm:t>
    </dgm:pt>
    <dgm:pt modelId="{A3006B89-8A4D-4F7E-BB41-569635ACABD3}" type="parTrans" cxnId="{EC324032-2187-43F6-92B6-1CDCDD030B03}">
      <dgm:prSet/>
      <dgm:spPr/>
      <dgm:t>
        <a:bodyPr/>
        <a:lstStyle/>
        <a:p>
          <a:endParaRPr lang="en-US"/>
        </a:p>
      </dgm:t>
    </dgm:pt>
    <dgm:pt modelId="{66EC59B5-CF7F-409D-A7F2-3DDCADCFFDDE}" type="sibTrans" cxnId="{EC324032-2187-43F6-92B6-1CDCDD030B03}">
      <dgm:prSet/>
      <dgm:spPr/>
      <dgm:t>
        <a:bodyPr/>
        <a:lstStyle/>
        <a:p>
          <a:endParaRPr lang="en-US"/>
        </a:p>
      </dgm:t>
    </dgm:pt>
    <dgm:pt modelId="{3CBB031B-BC40-471C-A0AE-EE27B67F628C}">
      <dgm:prSet/>
      <dgm:spPr/>
      <dgm:t>
        <a:bodyPr/>
        <a:lstStyle/>
        <a:p>
          <a:r>
            <a:rPr lang="en-US"/>
            <a:t>Recognize common errors within contextual text.</a:t>
          </a:r>
        </a:p>
      </dgm:t>
    </dgm:pt>
    <dgm:pt modelId="{AFB30631-BDC2-43B0-BAC3-FCF6AE5ECF5B}" type="parTrans" cxnId="{A9A5F825-4C38-4DCF-9F3F-62D41873CD06}">
      <dgm:prSet/>
      <dgm:spPr/>
      <dgm:t>
        <a:bodyPr/>
        <a:lstStyle/>
        <a:p>
          <a:endParaRPr lang="en-US"/>
        </a:p>
      </dgm:t>
    </dgm:pt>
    <dgm:pt modelId="{10BEB72B-ABA8-4C01-82C6-5FD075D3DFB6}" type="sibTrans" cxnId="{A9A5F825-4C38-4DCF-9F3F-62D41873CD06}">
      <dgm:prSet/>
      <dgm:spPr/>
      <dgm:t>
        <a:bodyPr/>
        <a:lstStyle/>
        <a:p>
          <a:endParaRPr lang="en-US"/>
        </a:p>
      </dgm:t>
    </dgm:pt>
    <dgm:pt modelId="{E92AF0E1-76E9-4220-A0DD-EFC7E495184B}">
      <dgm:prSet/>
      <dgm:spPr/>
      <dgm:t>
        <a:bodyPr/>
        <a:lstStyle/>
        <a:p>
          <a:r>
            <a:rPr lang="en-US"/>
            <a:t>Identify spelling discrepancies in everyday language usage.</a:t>
          </a:r>
        </a:p>
      </dgm:t>
    </dgm:pt>
    <dgm:pt modelId="{6480B982-B033-44A4-8CB2-1BF9D33328CF}" type="parTrans" cxnId="{7721527C-1ED5-45CE-A3C4-44352D765520}">
      <dgm:prSet/>
      <dgm:spPr/>
      <dgm:t>
        <a:bodyPr/>
        <a:lstStyle/>
        <a:p>
          <a:endParaRPr lang="en-US"/>
        </a:p>
      </dgm:t>
    </dgm:pt>
    <dgm:pt modelId="{D4FDE0FE-D203-4C40-A700-619527AAC81C}" type="sibTrans" cxnId="{7721527C-1ED5-45CE-A3C4-44352D765520}">
      <dgm:prSet/>
      <dgm:spPr/>
      <dgm:t>
        <a:bodyPr/>
        <a:lstStyle/>
        <a:p>
          <a:endParaRPr lang="en-US"/>
        </a:p>
      </dgm:t>
    </dgm:pt>
    <dgm:pt modelId="{32F7DA6F-0E9B-4DA8-A62A-46E69EB1BB03}">
      <dgm:prSet/>
      <dgm:spPr/>
      <dgm:t>
        <a:bodyPr/>
        <a:lstStyle/>
        <a:p>
          <a:r>
            <a:rPr lang="en-US" dirty="0"/>
            <a:t>Candidate Generation:</a:t>
          </a:r>
        </a:p>
      </dgm:t>
    </dgm:pt>
    <dgm:pt modelId="{E5015DF5-5B72-481A-AB55-B784C507A3E1}" type="parTrans" cxnId="{BC5371DF-029B-4E1F-8C13-92B469731313}">
      <dgm:prSet/>
      <dgm:spPr/>
      <dgm:t>
        <a:bodyPr/>
        <a:lstStyle/>
        <a:p>
          <a:endParaRPr lang="en-US"/>
        </a:p>
      </dgm:t>
    </dgm:pt>
    <dgm:pt modelId="{70974A95-7C23-4C10-B050-253114081136}" type="sibTrans" cxnId="{BC5371DF-029B-4E1F-8C13-92B469731313}">
      <dgm:prSet/>
      <dgm:spPr/>
      <dgm:t>
        <a:bodyPr/>
        <a:lstStyle/>
        <a:p>
          <a:endParaRPr lang="en-US"/>
        </a:p>
      </dgm:t>
    </dgm:pt>
    <dgm:pt modelId="{5565E184-5DB2-4B6F-A490-3EDAA0C4316B}">
      <dgm:prSet/>
      <dgm:spPr/>
      <dgm:t>
        <a:bodyPr/>
        <a:lstStyle/>
        <a:p>
          <a:r>
            <a:rPr lang="en-US"/>
            <a:t>Compile a list of potential corrections.</a:t>
          </a:r>
        </a:p>
      </dgm:t>
    </dgm:pt>
    <dgm:pt modelId="{1B719742-FFAA-476F-B3C5-44B360E8DF05}" type="parTrans" cxnId="{31CF25FC-5F95-4BD7-92A7-2DFCDFB1F0BB}">
      <dgm:prSet/>
      <dgm:spPr/>
      <dgm:t>
        <a:bodyPr/>
        <a:lstStyle/>
        <a:p>
          <a:endParaRPr lang="en-US"/>
        </a:p>
      </dgm:t>
    </dgm:pt>
    <dgm:pt modelId="{C3B2024C-6FB7-4465-AF3A-D61A10190F75}" type="sibTrans" cxnId="{31CF25FC-5F95-4BD7-92A7-2DFCDFB1F0BB}">
      <dgm:prSet/>
      <dgm:spPr/>
      <dgm:t>
        <a:bodyPr/>
        <a:lstStyle/>
        <a:p>
          <a:endParaRPr lang="en-US"/>
        </a:p>
      </dgm:t>
    </dgm:pt>
    <dgm:pt modelId="{60A3F4E8-94F5-4173-AD78-EB320BFEBA07}">
      <dgm:prSet/>
      <dgm:spPr/>
      <dgm:t>
        <a:bodyPr/>
        <a:lstStyle/>
        <a:p>
          <a:r>
            <a:rPr lang="en-US"/>
            <a:t>Include words with similar pronunciation and spelling.</a:t>
          </a:r>
        </a:p>
      </dgm:t>
    </dgm:pt>
    <dgm:pt modelId="{FD7D3DD3-2C73-4A49-9072-6CB45A7F5CC3}" type="parTrans" cxnId="{B3649C77-BC0C-481B-929E-BC05C78EF1D9}">
      <dgm:prSet/>
      <dgm:spPr/>
      <dgm:t>
        <a:bodyPr/>
        <a:lstStyle/>
        <a:p>
          <a:endParaRPr lang="en-US"/>
        </a:p>
      </dgm:t>
    </dgm:pt>
    <dgm:pt modelId="{AEFC535F-7D0D-4970-8B99-22153C885E3F}" type="sibTrans" cxnId="{B3649C77-BC0C-481B-929E-BC05C78EF1D9}">
      <dgm:prSet/>
      <dgm:spPr/>
      <dgm:t>
        <a:bodyPr/>
        <a:lstStyle/>
        <a:p>
          <a:endParaRPr lang="en-US"/>
        </a:p>
      </dgm:t>
    </dgm:pt>
    <dgm:pt modelId="{D2B98188-0391-405F-86DF-EC207D973705}">
      <dgm:prSet/>
      <dgm:spPr/>
      <dgm:t>
        <a:bodyPr/>
        <a:lstStyle/>
        <a:p>
          <a:r>
            <a:rPr lang="en-US" dirty="0"/>
            <a:t>Refinement Process:</a:t>
          </a:r>
        </a:p>
      </dgm:t>
    </dgm:pt>
    <dgm:pt modelId="{4ACD69FD-25A3-4A15-B76B-E4F2191F476F}" type="parTrans" cxnId="{6E73F9FA-D5C3-4779-BC03-EB5CB0C2B96C}">
      <dgm:prSet/>
      <dgm:spPr/>
      <dgm:t>
        <a:bodyPr/>
        <a:lstStyle/>
        <a:p>
          <a:endParaRPr lang="en-US"/>
        </a:p>
      </dgm:t>
    </dgm:pt>
    <dgm:pt modelId="{400E99AA-0269-4773-BD29-F8BA8338C593}" type="sibTrans" cxnId="{6E73F9FA-D5C3-4779-BC03-EB5CB0C2B96C}">
      <dgm:prSet/>
      <dgm:spPr/>
      <dgm:t>
        <a:bodyPr/>
        <a:lstStyle/>
        <a:p>
          <a:endParaRPr lang="en-US"/>
        </a:p>
      </dgm:t>
    </dgm:pt>
    <dgm:pt modelId="{65E4B288-B2E3-41C9-BF87-444FE0BD7E30}">
      <dgm:prSet/>
      <dgm:spPr/>
      <dgm:t>
        <a:bodyPr/>
        <a:lstStyle/>
        <a:p>
          <a:r>
            <a:rPr lang="en-US"/>
            <a:t>Employ criteria for selecting the most suitable correction:</a:t>
          </a:r>
        </a:p>
      </dgm:t>
    </dgm:pt>
    <dgm:pt modelId="{74426F7B-A6AF-4725-A115-B9D7FAB7D0D5}" type="parTrans" cxnId="{883731A0-099B-4BFC-9D57-DC217C480252}">
      <dgm:prSet/>
      <dgm:spPr/>
      <dgm:t>
        <a:bodyPr/>
        <a:lstStyle/>
        <a:p>
          <a:endParaRPr lang="en-US"/>
        </a:p>
      </dgm:t>
    </dgm:pt>
    <dgm:pt modelId="{9DCE7F8A-64AA-4F07-BBD1-E7373A09E685}" type="sibTrans" cxnId="{883731A0-099B-4BFC-9D57-DC217C480252}">
      <dgm:prSet/>
      <dgm:spPr/>
      <dgm:t>
        <a:bodyPr/>
        <a:lstStyle/>
        <a:p>
          <a:endParaRPr lang="en-US"/>
        </a:p>
      </dgm:t>
    </dgm:pt>
    <dgm:pt modelId="{9F658F5B-7273-4B3C-BFA9-5C4570EE0B9D}">
      <dgm:prSet/>
      <dgm:spPr/>
      <dgm:t>
        <a:bodyPr/>
        <a:lstStyle/>
        <a:p>
          <a:r>
            <a:rPr lang="en-US"/>
            <a:t>Weighed edit distance.</a:t>
          </a:r>
        </a:p>
      </dgm:t>
    </dgm:pt>
    <dgm:pt modelId="{070231B7-5FB0-47F8-A3F7-71D62A942499}" type="parTrans" cxnId="{C7BE8C5E-388B-4887-946A-B7B7CAB57A4F}">
      <dgm:prSet/>
      <dgm:spPr/>
      <dgm:t>
        <a:bodyPr/>
        <a:lstStyle/>
        <a:p>
          <a:endParaRPr lang="en-US"/>
        </a:p>
      </dgm:t>
    </dgm:pt>
    <dgm:pt modelId="{B3806150-5729-4E48-B0EF-ED20FBFEB756}" type="sibTrans" cxnId="{C7BE8C5E-388B-4887-946A-B7B7CAB57A4F}">
      <dgm:prSet/>
      <dgm:spPr/>
      <dgm:t>
        <a:bodyPr/>
        <a:lstStyle/>
        <a:p>
          <a:endParaRPr lang="en-US"/>
        </a:p>
      </dgm:t>
    </dgm:pt>
    <dgm:pt modelId="{C133B0BE-AB42-42A0-B3BD-F117F68E07D2}">
      <dgm:prSet/>
      <dgm:spPr/>
      <dgm:t>
        <a:bodyPr/>
        <a:lstStyle/>
        <a:p>
          <a:r>
            <a:rPr lang="en-US"/>
            <a:t>Noisy channel probability.</a:t>
          </a:r>
        </a:p>
      </dgm:t>
    </dgm:pt>
    <dgm:pt modelId="{0EA32FFF-AE8B-42A3-AB2F-434661A432D6}" type="parTrans" cxnId="{1FEA8D0F-835E-45CD-B24E-745DC5E87CD9}">
      <dgm:prSet/>
      <dgm:spPr/>
      <dgm:t>
        <a:bodyPr/>
        <a:lstStyle/>
        <a:p>
          <a:endParaRPr lang="en-US"/>
        </a:p>
      </dgm:t>
    </dgm:pt>
    <dgm:pt modelId="{7A0A20D8-D25F-459C-A657-823288642FC0}" type="sibTrans" cxnId="{1FEA8D0F-835E-45CD-B24E-745DC5E87CD9}">
      <dgm:prSet/>
      <dgm:spPr/>
      <dgm:t>
        <a:bodyPr/>
        <a:lstStyle/>
        <a:p>
          <a:endParaRPr lang="en-US"/>
        </a:p>
      </dgm:t>
    </dgm:pt>
    <dgm:pt modelId="{68C5BF85-F870-6746-A329-01F220292F6A}" type="pres">
      <dgm:prSet presAssocID="{99EF95A5-F9CE-482A-9810-37C0C6E28476}" presName="linear" presStyleCnt="0">
        <dgm:presLayoutVars>
          <dgm:dir/>
          <dgm:animLvl val="lvl"/>
          <dgm:resizeHandles val="exact"/>
        </dgm:presLayoutVars>
      </dgm:prSet>
      <dgm:spPr/>
    </dgm:pt>
    <dgm:pt modelId="{AE06E4ED-171D-1C42-BE43-5EBB2B0A5C19}" type="pres">
      <dgm:prSet presAssocID="{4D6F3B6D-5433-45BC-8FA9-E3C33EC13EB5}" presName="parentLin" presStyleCnt="0"/>
      <dgm:spPr/>
    </dgm:pt>
    <dgm:pt modelId="{11F26197-AEE0-0C49-9744-6320657AFC8F}" type="pres">
      <dgm:prSet presAssocID="{4D6F3B6D-5433-45BC-8FA9-E3C33EC13EB5}" presName="parentLeftMargin" presStyleLbl="node1" presStyleIdx="0" presStyleCnt="3"/>
      <dgm:spPr/>
    </dgm:pt>
    <dgm:pt modelId="{C2FBA0FD-43F3-DD4F-9774-6106B5F50F49}" type="pres">
      <dgm:prSet presAssocID="{4D6F3B6D-5433-45BC-8FA9-E3C33EC13EB5}" presName="parentText" presStyleLbl="node1" presStyleIdx="0" presStyleCnt="3">
        <dgm:presLayoutVars>
          <dgm:chMax val="0"/>
          <dgm:bulletEnabled val="1"/>
        </dgm:presLayoutVars>
      </dgm:prSet>
      <dgm:spPr/>
    </dgm:pt>
    <dgm:pt modelId="{432E5FDA-B21C-5B4D-BAE7-F95AB9B8D932}" type="pres">
      <dgm:prSet presAssocID="{4D6F3B6D-5433-45BC-8FA9-E3C33EC13EB5}" presName="negativeSpace" presStyleCnt="0"/>
      <dgm:spPr/>
    </dgm:pt>
    <dgm:pt modelId="{68DB9450-9288-CB4D-9B40-86918BB84685}" type="pres">
      <dgm:prSet presAssocID="{4D6F3B6D-5433-45BC-8FA9-E3C33EC13EB5}" presName="childText" presStyleLbl="conFgAcc1" presStyleIdx="0" presStyleCnt="3">
        <dgm:presLayoutVars>
          <dgm:bulletEnabled val="1"/>
        </dgm:presLayoutVars>
      </dgm:prSet>
      <dgm:spPr/>
    </dgm:pt>
    <dgm:pt modelId="{4BEF83D9-7024-DE4E-B94B-C0F64D225F80}" type="pres">
      <dgm:prSet presAssocID="{66EC59B5-CF7F-409D-A7F2-3DDCADCFFDDE}" presName="spaceBetweenRectangles" presStyleCnt="0"/>
      <dgm:spPr/>
    </dgm:pt>
    <dgm:pt modelId="{7D986D8B-3260-774B-B121-032BA5AA072D}" type="pres">
      <dgm:prSet presAssocID="{32F7DA6F-0E9B-4DA8-A62A-46E69EB1BB03}" presName="parentLin" presStyleCnt="0"/>
      <dgm:spPr/>
    </dgm:pt>
    <dgm:pt modelId="{A57AF6BD-0FBA-F049-8C11-09575D2BD7DA}" type="pres">
      <dgm:prSet presAssocID="{32F7DA6F-0E9B-4DA8-A62A-46E69EB1BB03}" presName="parentLeftMargin" presStyleLbl="node1" presStyleIdx="0" presStyleCnt="3"/>
      <dgm:spPr/>
    </dgm:pt>
    <dgm:pt modelId="{1334FCEB-FB86-6E43-AE51-74BBA791696F}" type="pres">
      <dgm:prSet presAssocID="{32F7DA6F-0E9B-4DA8-A62A-46E69EB1BB03}" presName="parentText" presStyleLbl="node1" presStyleIdx="1" presStyleCnt="3">
        <dgm:presLayoutVars>
          <dgm:chMax val="0"/>
          <dgm:bulletEnabled val="1"/>
        </dgm:presLayoutVars>
      </dgm:prSet>
      <dgm:spPr/>
    </dgm:pt>
    <dgm:pt modelId="{24EA1226-F904-0140-8F76-5ED78FF8C9A5}" type="pres">
      <dgm:prSet presAssocID="{32F7DA6F-0E9B-4DA8-A62A-46E69EB1BB03}" presName="negativeSpace" presStyleCnt="0"/>
      <dgm:spPr/>
    </dgm:pt>
    <dgm:pt modelId="{D9602A5D-0A34-4642-954F-49814070863E}" type="pres">
      <dgm:prSet presAssocID="{32F7DA6F-0E9B-4DA8-A62A-46E69EB1BB03}" presName="childText" presStyleLbl="conFgAcc1" presStyleIdx="1" presStyleCnt="3">
        <dgm:presLayoutVars>
          <dgm:bulletEnabled val="1"/>
        </dgm:presLayoutVars>
      </dgm:prSet>
      <dgm:spPr/>
    </dgm:pt>
    <dgm:pt modelId="{C4083F19-FEE2-374C-BD2D-3A1D84BBC18C}" type="pres">
      <dgm:prSet presAssocID="{70974A95-7C23-4C10-B050-253114081136}" presName="spaceBetweenRectangles" presStyleCnt="0"/>
      <dgm:spPr/>
    </dgm:pt>
    <dgm:pt modelId="{76C82F29-B2A6-5E46-B163-92AD76AB6D87}" type="pres">
      <dgm:prSet presAssocID="{D2B98188-0391-405F-86DF-EC207D973705}" presName="parentLin" presStyleCnt="0"/>
      <dgm:spPr/>
    </dgm:pt>
    <dgm:pt modelId="{EF034242-6B60-8045-9EB9-FB5B940F73CC}" type="pres">
      <dgm:prSet presAssocID="{D2B98188-0391-405F-86DF-EC207D973705}" presName="parentLeftMargin" presStyleLbl="node1" presStyleIdx="1" presStyleCnt="3"/>
      <dgm:spPr/>
    </dgm:pt>
    <dgm:pt modelId="{3B792338-8CA2-FD49-A367-FC39E51AAD9B}" type="pres">
      <dgm:prSet presAssocID="{D2B98188-0391-405F-86DF-EC207D973705}" presName="parentText" presStyleLbl="node1" presStyleIdx="2" presStyleCnt="3">
        <dgm:presLayoutVars>
          <dgm:chMax val="0"/>
          <dgm:bulletEnabled val="1"/>
        </dgm:presLayoutVars>
      </dgm:prSet>
      <dgm:spPr/>
    </dgm:pt>
    <dgm:pt modelId="{8759374A-BAFA-FE42-8CEA-9722BD1020E9}" type="pres">
      <dgm:prSet presAssocID="{D2B98188-0391-405F-86DF-EC207D973705}" presName="negativeSpace" presStyleCnt="0"/>
      <dgm:spPr/>
    </dgm:pt>
    <dgm:pt modelId="{1063B9D5-D7B2-2C4E-B654-286769F941F7}" type="pres">
      <dgm:prSet presAssocID="{D2B98188-0391-405F-86DF-EC207D973705}" presName="childText" presStyleLbl="conFgAcc1" presStyleIdx="2" presStyleCnt="3">
        <dgm:presLayoutVars>
          <dgm:bulletEnabled val="1"/>
        </dgm:presLayoutVars>
      </dgm:prSet>
      <dgm:spPr/>
    </dgm:pt>
  </dgm:ptLst>
  <dgm:cxnLst>
    <dgm:cxn modelId="{85255F08-A8AF-844B-89A9-D6A52F006E09}" type="presOf" srcId="{5565E184-5DB2-4B6F-A490-3EDAA0C4316B}" destId="{D9602A5D-0A34-4642-954F-49814070863E}" srcOrd="0" destOrd="0" presId="urn:microsoft.com/office/officeart/2005/8/layout/list1"/>
    <dgm:cxn modelId="{1FEA8D0F-835E-45CD-B24E-745DC5E87CD9}" srcId="{D2B98188-0391-405F-86DF-EC207D973705}" destId="{C133B0BE-AB42-42A0-B3BD-F117F68E07D2}" srcOrd="2" destOrd="0" parTransId="{0EA32FFF-AE8B-42A3-AB2F-434661A432D6}" sibTransId="{7A0A20D8-D25F-459C-A657-823288642FC0}"/>
    <dgm:cxn modelId="{BAEF021D-8CEE-2B44-981B-9453EECB4538}" type="presOf" srcId="{3CBB031B-BC40-471C-A0AE-EE27B67F628C}" destId="{68DB9450-9288-CB4D-9B40-86918BB84685}" srcOrd="0" destOrd="0" presId="urn:microsoft.com/office/officeart/2005/8/layout/list1"/>
    <dgm:cxn modelId="{A9A5F825-4C38-4DCF-9F3F-62D41873CD06}" srcId="{4D6F3B6D-5433-45BC-8FA9-E3C33EC13EB5}" destId="{3CBB031B-BC40-471C-A0AE-EE27B67F628C}" srcOrd="0" destOrd="0" parTransId="{AFB30631-BDC2-43B0-BAC3-FCF6AE5ECF5B}" sibTransId="{10BEB72B-ABA8-4C01-82C6-5FD075D3DFB6}"/>
    <dgm:cxn modelId="{C7592D29-34E2-BE49-AA42-40B35E349076}" type="presOf" srcId="{D2B98188-0391-405F-86DF-EC207D973705}" destId="{EF034242-6B60-8045-9EB9-FB5B940F73CC}" srcOrd="0" destOrd="0" presId="urn:microsoft.com/office/officeart/2005/8/layout/list1"/>
    <dgm:cxn modelId="{EC324032-2187-43F6-92B6-1CDCDD030B03}" srcId="{99EF95A5-F9CE-482A-9810-37C0C6E28476}" destId="{4D6F3B6D-5433-45BC-8FA9-E3C33EC13EB5}" srcOrd="0" destOrd="0" parTransId="{A3006B89-8A4D-4F7E-BB41-569635ACABD3}" sibTransId="{66EC59B5-CF7F-409D-A7F2-3DDCADCFFDDE}"/>
    <dgm:cxn modelId="{138EE146-B118-F848-B955-7B436045F87C}" type="presOf" srcId="{C133B0BE-AB42-42A0-B3BD-F117F68E07D2}" destId="{1063B9D5-D7B2-2C4E-B654-286769F941F7}" srcOrd="0" destOrd="2" presId="urn:microsoft.com/office/officeart/2005/8/layout/list1"/>
    <dgm:cxn modelId="{642B4F5B-6F00-7A4B-976F-C5437C00B8FF}" type="presOf" srcId="{D2B98188-0391-405F-86DF-EC207D973705}" destId="{3B792338-8CA2-FD49-A367-FC39E51AAD9B}" srcOrd="1" destOrd="0" presId="urn:microsoft.com/office/officeart/2005/8/layout/list1"/>
    <dgm:cxn modelId="{C7BE8C5E-388B-4887-946A-B7B7CAB57A4F}" srcId="{D2B98188-0391-405F-86DF-EC207D973705}" destId="{9F658F5B-7273-4B3C-BFA9-5C4570EE0B9D}" srcOrd="1" destOrd="0" parTransId="{070231B7-5FB0-47F8-A3F7-71D62A942499}" sibTransId="{B3806150-5729-4E48-B0EF-ED20FBFEB756}"/>
    <dgm:cxn modelId="{B3649C77-BC0C-481B-929E-BC05C78EF1D9}" srcId="{32F7DA6F-0E9B-4DA8-A62A-46E69EB1BB03}" destId="{60A3F4E8-94F5-4173-AD78-EB320BFEBA07}" srcOrd="1" destOrd="0" parTransId="{FD7D3DD3-2C73-4A49-9072-6CB45A7F5CC3}" sibTransId="{AEFC535F-7D0D-4970-8B99-22153C885E3F}"/>
    <dgm:cxn modelId="{7721527C-1ED5-45CE-A3C4-44352D765520}" srcId="{4D6F3B6D-5433-45BC-8FA9-E3C33EC13EB5}" destId="{E92AF0E1-76E9-4220-A0DD-EFC7E495184B}" srcOrd="1" destOrd="0" parTransId="{6480B982-B033-44A4-8CB2-1BF9D33328CF}" sibTransId="{D4FDE0FE-D203-4C40-A700-619527AAC81C}"/>
    <dgm:cxn modelId="{C636D584-F391-DA43-859F-538EE7A83159}" type="presOf" srcId="{32F7DA6F-0E9B-4DA8-A62A-46E69EB1BB03}" destId="{1334FCEB-FB86-6E43-AE51-74BBA791696F}" srcOrd="1" destOrd="0" presId="urn:microsoft.com/office/officeart/2005/8/layout/list1"/>
    <dgm:cxn modelId="{D463B198-D712-7444-B4FC-20C4404B2696}" type="presOf" srcId="{9F658F5B-7273-4B3C-BFA9-5C4570EE0B9D}" destId="{1063B9D5-D7B2-2C4E-B654-286769F941F7}" srcOrd="0" destOrd="1" presId="urn:microsoft.com/office/officeart/2005/8/layout/list1"/>
    <dgm:cxn modelId="{2C38B49F-69F5-304F-AE27-DDAC9836B072}" type="presOf" srcId="{99EF95A5-F9CE-482A-9810-37C0C6E28476}" destId="{68C5BF85-F870-6746-A329-01F220292F6A}" srcOrd="0" destOrd="0" presId="urn:microsoft.com/office/officeart/2005/8/layout/list1"/>
    <dgm:cxn modelId="{883731A0-099B-4BFC-9D57-DC217C480252}" srcId="{D2B98188-0391-405F-86DF-EC207D973705}" destId="{65E4B288-B2E3-41C9-BF87-444FE0BD7E30}" srcOrd="0" destOrd="0" parTransId="{74426F7B-A6AF-4725-A115-B9D7FAB7D0D5}" sibTransId="{9DCE7F8A-64AA-4F07-BBD1-E7373A09E685}"/>
    <dgm:cxn modelId="{1DB644A1-8EBC-0546-9B00-DB52CB74BED8}" type="presOf" srcId="{E92AF0E1-76E9-4220-A0DD-EFC7E495184B}" destId="{68DB9450-9288-CB4D-9B40-86918BB84685}" srcOrd="0" destOrd="1" presId="urn:microsoft.com/office/officeart/2005/8/layout/list1"/>
    <dgm:cxn modelId="{5035BBBC-8DCE-3240-B4EF-8CA2A29FF82F}" type="presOf" srcId="{4D6F3B6D-5433-45BC-8FA9-E3C33EC13EB5}" destId="{C2FBA0FD-43F3-DD4F-9774-6106B5F50F49}" srcOrd="1" destOrd="0" presId="urn:microsoft.com/office/officeart/2005/8/layout/list1"/>
    <dgm:cxn modelId="{A2745AC8-A90D-B64C-B091-6CBCD1EE590D}" type="presOf" srcId="{60A3F4E8-94F5-4173-AD78-EB320BFEBA07}" destId="{D9602A5D-0A34-4642-954F-49814070863E}" srcOrd="0" destOrd="1" presId="urn:microsoft.com/office/officeart/2005/8/layout/list1"/>
    <dgm:cxn modelId="{5673E8DC-A047-CB42-9FDA-011E4D6D5780}" type="presOf" srcId="{32F7DA6F-0E9B-4DA8-A62A-46E69EB1BB03}" destId="{A57AF6BD-0FBA-F049-8C11-09575D2BD7DA}" srcOrd="0" destOrd="0" presId="urn:microsoft.com/office/officeart/2005/8/layout/list1"/>
    <dgm:cxn modelId="{BC5371DF-029B-4E1F-8C13-92B469731313}" srcId="{99EF95A5-F9CE-482A-9810-37C0C6E28476}" destId="{32F7DA6F-0E9B-4DA8-A62A-46E69EB1BB03}" srcOrd="1" destOrd="0" parTransId="{E5015DF5-5B72-481A-AB55-B784C507A3E1}" sibTransId="{70974A95-7C23-4C10-B050-253114081136}"/>
    <dgm:cxn modelId="{43E682FA-59DB-7E40-B3F7-8414181B7FCB}" type="presOf" srcId="{4D6F3B6D-5433-45BC-8FA9-E3C33EC13EB5}" destId="{11F26197-AEE0-0C49-9744-6320657AFC8F}" srcOrd="0" destOrd="0" presId="urn:microsoft.com/office/officeart/2005/8/layout/list1"/>
    <dgm:cxn modelId="{0797A6FA-909B-034B-8F64-A962749B6CF5}" type="presOf" srcId="{65E4B288-B2E3-41C9-BF87-444FE0BD7E30}" destId="{1063B9D5-D7B2-2C4E-B654-286769F941F7}" srcOrd="0" destOrd="0" presId="urn:microsoft.com/office/officeart/2005/8/layout/list1"/>
    <dgm:cxn modelId="{6E73F9FA-D5C3-4779-BC03-EB5CB0C2B96C}" srcId="{99EF95A5-F9CE-482A-9810-37C0C6E28476}" destId="{D2B98188-0391-405F-86DF-EC207D973705}" srcOrd="2" destOrd="0" parTransId="{4ACD69FD-25A3-4A15-B76B-E4F2191F476F}" sibTransId="{400E99AA-0269-4773-BD29-F8BA8338C593}"/>
    <dgm:cxn modelId="{31CF25FC-5F95-4BD7-92A7-2DFCDFB1F0BB}" srcId="{32F7DA6F-0E9B-4DA8-A62A-46E69EB1BB03}" destId="{5565E184-5DB2-4B6F-A490-3EDAA0C4316B}" srcOrd="0" destOrd="0" parTransId="{1B719742-FFAA-476F-B3C5-44B360E8DF05}" sibTransId="{C3B2024C-6FB7-4465-AF3A-D61A10190F75}"/>
    <dgm:cxn modelId="{6A1DBD4D-6E20-814A-AB8E-EEF2967231CB}" type="presParOf" srcId="{68C5BF85-F870-6746-A329-01F220292F6A}" destId="{AE06E4ED-171D-1C42-BE43-5EBB2B0A5C19}" srcOrd="0" destOrd="0" presId="urn:microsoft.com/office/officeart/2005/8/layout/list1"/>
    <dgm:cxn modelId="{EA2BB558-2C92-F44B-866E-3DE853506F37}" type="presParOf" srcId="{AE06E4ED-171D-1C42-BE43-5EBB2B0A5C19}" destId="{11F26197-AEE0-0C49-9744-6320657AFC8F}" srcOrd="0" destOrd="0" presId="urn:microsoft.com/office/officeart/2005/8/layout/list1"/>
    <dgm:cxn modelId="{7AEEF21A-07CC-594A-90AE-298997392577}" type="presParOf" srcId="{AE06E4ED-171D-1C42-BE43-5EBB2B0A5C19}" destId="{C2FBA0FD-43F3-DD4F-9774-6106B5F50F49}" srcOrd="1" destOrd="0" presId="urn:microsoft.com/office/officeart/2005/8/layout/list1"/>
    <dgm:cxn modelId="{6DC1F657-E445-7340-BBFC-903D54D3CD06}" type="presParOf" srcId="{68C5BF85-F870-6746-A329-01F220292F6A}" destId="{432E5FDA-B21C-5B4D-BAE7-F95AB9B8D932}" srcOrd="1" destOrd="0" presId="urn:microsoft.com/office/officeart/2005/8/layout/list1"/>
    <dgm:cxn modelId="{ABD700E0-1A80-3846-A76D-8D32B3ABA23D}" type="presParOf" srcId="{68C5BF85-F870-6746-A329-01F220292F6A}" destId="{68DB9450-9288-CB4D-9B40-86918BB84685}" srcOrd="2" destOrd="0" presId="urn:microsoft.com/office/officeart/2005/8/layout/list1"/>
    <dgm:cxn modelId="{D160291C-A6DD-004D-BE3C-365DCC64E876}" type="presParOf" srcId="{68C5BF85-F870-6746-A329-01F220292F6A}" destId="{4BEF83D9-7024-DE4E-B94B-C0F64D225F80}" srcOrd="3" destOrd="0" presId="urn:microsoft.com/office/officeart/2005/8/layout/list1"/>
    <dgm:cxn modelId="{D68AA25F-F5A0-1D41-9071-C09930FD4FD9}" type="presParOf" srcId="{68C5BF85-F870-6746-A329-01F220292F6A}" destId="{7D986D8B-3260-774B-B121-032BA5AA072D}" srcOrd="4" destOrd="0" presId="urn:microsoft.com/office/officeart/2005/8/layout/list1"/>
    <dgm:cxn modelId="{0C067D08-75F6-C94F-9844-D7F7881432BA}" type="presParOf" srcId="{7D986D8B-3260-774B-B121-032BA5AA072D}" destId="{A57AF6BD-0FBA-F049-8C11-09575D2BD7DA}" srcOrd="0" destOrd="0" presId="urn:microsoft.com/office/officeart/2005/8/layout/list1"/>
    <dgm:cxn modelId="{3FCB4C45-912A-0A46-9769-AA725716D89A}" type="presParOf" srcId="{7D986D8B-3260-774B-B121-032BA5AA072D}" destId="{1334FCEB-FB86-6E43-AE51-74BBA791696F}" srcOrd="1" destOrd="0" presId="urn:microsoft.com/office/officeart/2005/8/layout/list1"/>
    <dgm:cxn modelId="{B2B24D95-CBCD-E24F-9AAB-BC685C41FC08}" type="presParOf" srcId="{68C5BF85-F870-6746-A329-01F220292F6A}" destId="{24EA1226-F904-0140-8F76-5ED78FF8C9A5}" srcOrd="5" destOrd="0" presId="urn:microsoft.com/office/officeart/2005/8/layout/list1"/>
    <dgm:cxn modelId="{9CE4EFCA-8A5A-1946-A855-F2C87EB01003}" type="presParOf" srcId="{68C5BF85-F870-6746-A329-01F220292F6A}" destId="{D9602A5D-0A34-4642-954F-49814070863E}" srcOrd="6" destOrd="0" presId="urn:microsoft.com/office/officeart/2005/8/layout/list1"/>
    <dgm:cxn modelId="{7D25633C-C767-1B46-8021-9C26C7B6598D}" type="presParOf" srcId="{68C5BF85-F870-6746-A329-01F220292F6A}" destId="{C4083F19-FEE2-374C-BD2D-3A1D84BBC18C}" srcOrd="7" destOrd="0" presId="urn:microsoft.com/office/officeart/2005/8/layout/list1"/>
    <dgm:cxn modelId="{16B08107-1E8F-EF45-9EF2-51EFF4FFD780}" type="presParOf" srcId="{68C5BF85-F870-6746-A329-01F220292F6A}" destId="{76C82F29-B2A6-5E46-B163-92AD76AB6D87}" srcOrd="8" destOrd="0" presId="urn:microsoft.com/office/officeart/2005/8/layout/list1"/>
    <dgm:cxn modelId="{BA0D5042-4C9D-2940-8981-441BC937ADEE}" type="presParOf" srcId="{76C82F29-B2A6-5E46-B163-92AD76AB6D87}" destId="{EF034242-6B60-8045-9EB9-FB5B940F73CC}" srcOrd="0" destOrd="0" presId="urn:microsoft.com/office/officeart/2005/8/layout/list1"/>
    <dgm:cxn modelId="{D999B321-8554-974B-BFF9-0F974F239FAD}" type="presParOf" srcId="{76C82F29-B2A6-5E46-B163-92AD76AB6D87}" destId="{3B792338-8CA2-FD49-A367-FC39E51AAD9B}" srcOrd="1" destOrd="0" presId="urn:microsoft.com/office/officeart/2005/8/layout/list1"/>
    <dgm:cxn modelId="{859020AD-9B08-2145-8FF3-07056F78B87D}" type="presParOf" srcId="{68C5BF85-F870-6746-A329-01F220292F6A}" destId="{8759374A-BAFA-FE42-8CEA-9722BD1020E9}" srcOrd="9" destOrd="0" presId="urn:microsoft.com/office/officeart/2005/8/layout/list1"/>
    <dgm:cxn modelId="{0C5D93FC-11E9-0B42-A026-8E6AB396E0E3}" type="presParOf" srcId="{68C5BF85-F870-6746-A329-01F220292F6A}" destId="{1063B9D5-D7B2-2C4E-B654-286769F941F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78FC8-322F-4E4B-84A6-92433A434B85}"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B07AE4C-F664-428E-A829-07B31125E6A3}">
      <dgm:prSet/>
      <dgm:spPr/>
      <dgm:t>
        <a:bodyPr/>
        <a:lstStyle/>
        <a:p>
          <a:pPr>
            <a:lnSpc>
              <a:spcPct val="100000"/>
            </a:lnSpc>
            <a:defRPr b="1"/>
          </a:pPr>
          <a:r>
            <a:rPr lang="en-US" dirty="0"/>
            <a:t>Web Queries:</a:t>
          </a:r>
        </a:p>
      </dgm:t>
    </dgm:pt>
    <dgm:pt modelId="{46C314FF-CC5C-496C-9268-E3F986EA051E}" type="parTrans" cxnId="{B0A59551-DB69-423C-A113-8064B8485B67}">
      <dgm:prSet/>
      <dgm:spPr/>
      <dgm:t>
        <a:bodyPr/>
        <a:lstStyle/>
        <a:p>
          <a:endParaRPr lang="en-US"/>
        </a:p>
      </dgm:t>
    </dgm:pt>
    <dgm:pt modelId="{575FFBCF-EC59-4BE5-80E7-04AE4F010972}" type="sibTrans" cxnId="{B0A59551-DB69-423C-A113-8064B8485B67}">
      <dgm:prSet/>
      <dgm:spPr/>
      <dgm:t>
        <a:bodyPr/>
        <a:lstStyle/>
        <a:p>
          <a:endParaRPr lang="en-US"/>
        </a:p>
      </dgm:t>
    </dgm:pt>
    <dgm:pt modelId="{C5BF4DF1-DCCB-4CBB-861C-61CF85024C6D}">
      <dgm:prSet/>
      <dgm:spPr/>
      <dgm:t>
        <a:bodyPr/>
        <a:lstStyle/>
        <a:p>
          <a:pPr>
            <a:lnSpc>
              <a:spcPct val="100000"/>
            </a:lnSpc>
          </a:pPr>
          <a:r>
            <a:rPr lang="en-US"/>
            <a:t>Wang et al. (2003) found a 26% error rate in web queries.</a:t>
          </a:r>
        </a:p>
      </dgm:t>
    </dgm:pt>
    <dgm:pt modelId="{A26F0B64-C866-4A17-B59A-1DAEDE18EF0A}" type="parTrans" cxnId="{247D4D7D-CD44-4446-AE3F-E0709E31CFC2}">
      <dgm:prSet/>
      <dgm:spPr/>
      <dgm:t>
        <a:bodyPr/>
        <a:lstStyle/>
        <a:p>
          <a:endParaRPr lang="en-US"/>
        </a:p>
      </dgm:t>
    </dgm:pt>
    <dgm:pt modelId="{1B90FD30-0A41-40F7-8F7D-A0EFE495EF1D}" type="sibTrans" cxnId="{247D4D7D-CD44-4446-AE3F-E0709E31CFC2}">
      <dgm:prSet/>
      <dgm:spPr/>
      <dgm:t>
        <a:bodyPr/>
        <a:lstStyle/>
        <a:p>
          <a:endParaRPr lang="en-US"/>
        </a:p>
      </dgm:t>
    </dgm:pt>
    <dgm:pt modelId="{EC1C740A-D87C-4ACA-912B-3A9BA354AB3D}">
      <dgm:prSet/>
      <dgm:spPr/>
      <dgm:t>
        <a:bodyPr/>
        <a:lstStyle/>
        <a:p>
          <a:pPr>
            <a:lnSpc>
              <a:spcPct val="100000"/>
            </a:lnSpc>
            <a:defRPr b="1"/>
          </a:pPr>
          <a:r>
            <a:rPr lang="en-US" dirty="0"/>
            <a:t>2) Retyping without Backspace:</a:t>
          </a:r>
        </a:p>
      </dgm:t>
    </dgm:pt>
    <dgm:pt modelId="{CE88CDBD-A29B-42C2-A4CB-915DCABFF320}" type="parTrans" cxnId="{323C21E7-8B45-4EF6-A72D-A99D0A863A77}">
      <dgm:prSet/>
      <dgm:spPr/>
      <dgm:t>
        <a:bodyPr/>
        <a:lstStyle/>
        <a:p>
          <a:endParaRPr lang="en-US"/>
        </a:p>
      </dgm:t>
    </dgm:pt>
    <dgm:pt modelId="{A7B1AFBC-1B15-46DF-BBB2-E2546F8E8BD6}" type="sibTrans" cxnId="{323C21E7-8B45-4EF6-A72D-A99D0A863A77}">
      <dgm:prSet/>
      <dgm:spPr/>
      <dgm:t>
        <a:bodyPr/>
        <a:lstStyle/>
        <a:p>
          <a:endParaRPr lang="en-US"/>
        </a:p>
      </dgm:t>
    </dgm:pt>
    <dgm:pt modelId="{4EA9237F-CC80-41F3-BCB0-01921A8706A2}">
      <dgm:prSet/>
      <dgm:spPr/>
      <dgm:t>
        <a:bodyPr/>
        <a:lstStyle/>
        <a:p>
          <a:pPr>
            <a:lnSpc>
              <a:spcPct val="100000"/>
            </a:lnSpc>
          </a:pPr>
          <a:r>
            <a:rPr lang="en-US"/>
            <a:t>Whitelaw et al. observed a 13% error rate in English and German.</a:t>
          </a:r>
        </a:p>
      </dgm:t>
    </dgm:pt>
    <dgm:pt modelId="{5F948173-8B9B-46D6-9648-7D58EBB21197}" type="parTrans" cxnId="{8F4A108B-9A3C-4192-97BC-E8E1BB9C0F87}">
      <dgm:prSet/>
      <dgm:spPr/>
      <dgm:t>
        <a:bodyPr/>
        <a:lstStyle/>
        <a:p>
          <a:endParaRPr lang="en-US"/>
        </a:p>
      </dgm:t>
    </dgm:pt>
    <dgm:pt modelId="{DF156AA2-8145-4F28-A135-B29BEF41E0F8}" type="sibTrans" cxnId="{8F4A108B-9A3C-4192-97BC-E8E1BB9C0F87}">
      <dgm:prSet/>
      <dgm:spPr/>
      <dgm:t>
        <a:bodyPr/>
        <a:lstStyle/>
        <a:p>
          <a:endParaRPr lang="en-US"/>
        </a:p>
      </dgm:t>
    </dgm:pt>
    <dgm:pt modelId="{CF472F01-C38C-4D60-9D29-F2106B2BDD5A}">
      <dgm:prSet/>
      <dgm:spPr/>
      <dgm:t>
        <a:bodyPr/>
        <a:lstStyle/>
        <a:p>
          <a:pPr>
            <a:lnSpc>
              <a:spcPct val="100000"/>
            </a:lnSpc>
            <a:defRPr b="1"/>
          </a:pPr>
          <a:r>
            <a:rPr lang="en-US" dirty="0"/>
            <a:t>3) Uncorrected Errors on Phones:</a:t>
          </a:r>
        </a:p>
      </dgm:t>
    </dgm:pt>
    <dgm:pt modelId="{090AACFA-EB40-4FB7-A567-4FEDCDD89D38}" type="parTrans" cxnId="{54CE9C6E-4401-4740-A235-A82CA1150C81}">
      <dgm:prSet/>
      <dgm:spPr/>
      <dgm:t>
        <a:bodyPr/>
        <a:lstStyle/>
        <a:p>
          <a:endParaRPr lang="en-US"/>
        </a:p>
      </dgm:t>
    </dgm:pt>
    <dgm:pt modelId="{48AE68BD-9572-46C6-9C21-CE71DEE04142}" type="sibTrans" cxnId="{54CE9C6E-4401-4740-A235-A82CA1150C81}">
      <dgm:prSet/>
      <dgm:spPr/>
      <dgm:t>
        <a:bodyPr/>
        <a:lstStyle/>
        <a:p>
          <a:endParaRPr lang="en-US"/>
        </a:p>
      </dgm:t>
    </dgm:pt>
    <dgm:pt modelId="{2F81FAA2-4FC1-49B1-9486-9F30956BA84F}">
      <dgm:prSet/>
      <dgm:spPr/>
      <dgm:t>
        <a:bodyPr/>
        <a:lstStyle/>
        <a:p>
          <a:pPr>
            <a:lnSpc>
              <a:spcPct val="100000"/>
            </a:lnSpc>
          </a:pPr>
          <a:r>
            <a:rPr lang="en-US"/>
            <a:t>Soukoreff &amp; MacKenzie (2003) noted a 7% error rate in words not corrected on phone-sized organizers.</a:t>
          </a:r>
        </a:p>
      </dgm:t>
    </dgm:pt>
    <dgm:pt modelId="{3B661718-E2EB-4875-8040-533DF03F3CAD}" type="parTrans" cxnId="{66C54E16-64E0-4E0A-B479-005EE88AC6CB}">
      <dgm:prSet/>
      <dgm:spPr/>
      <dgm:t>
        <a:bodyPr/>
        <a:lstStyle/>
        <a:p>
          <a:endParaRPr lang="en-US"/>
        </a:p>
      </dgm:t>
    </dgm:pt>
    <dgm:pt modelId="{48B10649-46A9-4960-BFF0-152A18356226}" type="sibTrans" cxnId="{66C54E16-64E0-4E0A-B479-005EE88AC6CB}">
      <dgm:prSet/>
      <dgm:spPr/>
      <dgm:t>
        <a:bodyPr/>
        <a:lstStyle/>
        <a:p>
          <a:endParaRPr lang="en-US"/>
        </a:p>
      </dgm:t>
    </dgm:pt>
    <dgm:pt modelId="{4884EC76-737E-4DD5-AB39-2E079FD95D70}">
      <dgm:prSet/>
      <dgm:spPr/>
      <dgm:t>
        <a:bodyPr/>
        <a:lstStyle/>
        <a:p>
          <a:pPr>
            <a:lnSpc>
              <a:spcPct val="100000"/>
            </a:lnSpc>
            <a:defRPr b="1"/>
          </a:pPr>
          <a:r>
            <a:rPr lang="en-US" dirty="0"/>
            <a:t>4) Retyping Accuracy:</a:t>
          </a:r>
        </a:p>
      </dgm:t>
    </dgm:pt>
    <dgm:pt modelId="{238679A5-AF17-49CD-8172-E1CADDDD5BA9}" type="parTrans" cxnId="{AF8658D0-7951-4D35-98B8-B11F7A1EC38F}">
      <dgm:prSet/>
      <dgm:spPr/>
      <dgm:t>
        <a:bodyPr/>
        <a:lstStyle/>
        <a:p>
          <a:endParaRPr lang="en-US"/>
        </a:p>
      </dgm:t>
    </dgm:pt>
    <dgm:pt modelId="{15B98FD0-3205-440B-9769-E538191B55F0}" type="sibTrans" cxnId="{AF8658D0-7951-4D35-98B8-B11F7A1EC38F}">
      <dgm:prSet/>
      <dgm:spPr/>
      <dgm:t>
        <a:bodyPr/>
        <a:lstStyle/>
        <a:p>
          <a:endParaRPr lang="en-US"/>
        </a:p>
      </dgm:t>
    </dgm:pt>
    <dgm:pt modelId="{7C503657-8513-4732-AE0C-B9D5C05C88A6}">
      <dgm:prSet/>
      <dgm:spPr/>
      <dgm:t>
        <a:bodyPr/>
        <a:lstStyle/>
        <a:p>
          <a:pPr>
            <a:lnSpc>
              <a:spcPct val="100000"/>
            </a:lnSpc>
          </a:pPr>
          <a:r>
            <a:rPr lang="en-US"/>
            <a:t>Kane and Wobbrock (2007), Gruden et al. (1983) reported a 1-2% error rate in retyping tasks.</a:t>
          </a:r>
        </a:p>
      </dgm:t>
    </dgm:pt>
    <dgm:pt modelId="{4ADC6BD9-F5EE-48D7-A9B3-1418F2FBEDAA}" type="parTrans" cxnId="{9AAB236D-F88C-4DAD-9591-30BB40B59FA2}">
      <dgm:prSet/>
      <dgm:spPr/>
      <dgm:t>
        <a:bodyPr/>
        <a:lstStyle/>
        <a:p>
          <a:endParaRPr lang="en-US"/>
        </a:p>
      </dgm:t>
    </dgm:pt>
    <dgm:pt modelId="{D3BBECBD-A7BA-4B94-8945-A20D5481F193}" type="sibTrans" cxnId="{9AAB236D-F88C-4DAD-9591-30BB40B59FA2}">
      <dgm:prSet/>
      <dgm:spPr/>
      <dgm:t>
        <a:bodyPr/>
        <a:lstStyle/>
        <a:p>
          <a:endParaRPr lang="en-US"/>
        </a:p>
      </dgm:t>
    </dgm:pt>
    <dgm:pt modelId="{318B21D4-D68C-41BA-8F45-83D2595F38EC}" type="pres">
      <dgm:prSet presAssocID="{E4678FC8-322F-4E4B-84A6-92433A434B85}" presName="root" presStyleCnt="0">
        <dgm:presLayoutVars>
          <dgm:dir/>
          <dgm:resizeHandles val="exact"/>
        </dgm:presLayoutVars>
      </dgm:prSet>
      <dgm:spPr/>
    </dgm:pt>
    <dgm:pt modelId="{DD1DF776-185D-498D-AB60-253AF601026C}" type="pres">
      <dgm:prSet presAssocID="{4B07AE4C-F664-428E-A829-07B31125E6A3}" presName="compNode" presStyleCnt="0"/>
      <dgm:spPr/>
    </dgm:pt>
    <dgm:pt modelId="{C8067B60-F274-4F07-B106-902145629460}" type="pres">
      <dgm:prSet presAssocID="{4B07AE4C-F664-428E-A829-07B31125E6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6A2225E-8256-4F72-B523-C151E0647465}" type="pres">
      <dgm:prSet presAssocID="{4B07AE4C-F664-428E-A829-07B31125E6A3}" presName="iconSpace" presStyleCnt="0"/>
      <dgm:spPr/>
    </dgm:pt>
    <dgm:pt modelId="{A55FAC08-862F-4051-9AEE-CEC4CF2DBB0A}" type="pres">
      <dgm:prSet presAssocID="{4B07AE4C-F664-428E-A829-07B31125E6A3}" presName="parTx" presStyleLbl="revTx" presStyleIdx="0" presStyleCnt="8">
        <dgm:presLayoutVars>
          <dgm:chMax val="0"/>
          <dgm:chPref val="0"/>
        </dgm:presLayoutVars>
      </dgm:prSet>
      <dgm:spPr/>
    </dgm:pt>
    <dgm:pt modelId="{334CE0BA-38B0-47C3-899A-3C5D93D8A0E9}" type="pres">
      <dgm:prSet presAssocID="{4B07AE4C-F664-428E-A829-07B31125E6A3}" presName="txSpace" presStyleCnt="0"/>
      <dgm:spPr/>
    </dgm:pt>
    <dgm:pt modelId="{987286FB-F4A3-4ECB-A329-D994BE34632F}" type="pres">
      <dgm:prSet presAssocID="{4B07AE4C-F664-428E-A829-07B31125E6A3}" presName="desTx" presStyleLbl="revTx" presStyleIdx="1" presStyleCnt="8">
        <dgm:presLayoutVars/>
      </dgm:prSet>
      <dgm:spPr/>
    </dgm:pt>
    <dgm:pt modelId="{D24493F9-0C5E-48AA-B6CC-FB0EBEB85862}" type="pres">
      <dgm:prSet presAssocID="{575FFBCF-EC59-4BE5-80E7-04AE4F010972}" presName="sibTrans" presStyleCnt="0"/>
      <dgm:spPr/>
    </dgm:pt>
    <dgm:pt modelId="{10730FD2-D2BB-49EF-A12E-00FF63DEE2F8}" type="pres">
      <dgm:prSet presAssocID="{EC1C740A-D87C-4ACA-912B-3A9BA354AB3D}" presName="compNode" presStyleCnt="0"/>
      <dgm:spPr/>
    </dgm:pt>
    <dgm:pt modelId="{79CC9F11-CA7C-444E-A26B-88B23EB82665}" type="pres">
      <dgm:prSet presAssocID="{EC1C740A-D87C-4ACA-912B-3A9BA354AB3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B07FDE7C-DACC-43E2-84CE-05ED520A9255}" type="pres">
      <dgm:prSet presAssocID="{EC1C740A-D87C-4ACA-912B-3A9BA354AB3D}" presName="iconSpace" presStyleCnt="0"/>
      <dgm:spPr/>
    </dgm:pt>
    <dgm:pt modelId="{FB4BBD35-C763-40BD-B88D-49D0AB6BAA81}" type="pres">
      <dgm:prSet presAssocID="{EC1C740A-D87C-4ACA-912B-3A9BA354AB3D}" presName="parTx" presStyleLbl="revTx" presStyleIdx="2" presStyleCnt="8">
        <dgm:presLayoutVars>
          <dgm:chMax val="0"/>
          <dgm:chPref val="0"/>
        </dgm:presLayoutVars>
      </dgm:prSet>
      <dgm:spPr/>
    </dgm:pt>
    <dgm:pt modelId="{D413956E-D5ED-452B-9E3B-FE2B0129D017}" type="pres">
      <dgm:prSet presAssocID="{EC1C740A-D87C-4ACA-912B-3A9BA354AB3D}" presName="txSpace" presStyleCnt="0"/>
      <dgm:spPr/>
    </dgm:pt>
    <dgm:pt modelId="{5F113B1A-C558-49A9-B9B3-1583D104547E}" type="pres">
      <dgm:prSet presAssocID="{EC1C740A-D87C-4ACA-912B-3A9BA354AB3D}" presName="desTx" presStyleLbl="revTx" presStyleIdx="3" presStyleCnt="8">
        <dgm:presLayoutVars/>
      </dgm:prSet>
      <dgm:spPr/>
    </dgm:pt>
    <dgm:pt modelId="{2A7E0CC0-1C1F-4CB1-A98E-8962BCB2C473}" type="pres">
      <dgm:prSet presAssocID="{A7B1AFBC-1B15-46DF-BBB2-E2546F8E8BD6}" presName="sibTrans" presStyleCnt="0"/>
      <dgm:spPr/>
    </dgm:pt>
    <dgm:pt modelId="{39E8A99C-369D-416A-A4C7-D8DA49230D0A}" type="pres">
      <dgm:prSet presAssocID="{CF472F01-C38C-4D60-9D29-F2106B2BDD5A}" presName="compNode" presStyleCnt="0"/>
      <dgm:spPr/>
    </dgm:pt>
    <dgm:pt modelId="{9ED54D46-D334-4829-ADF0-4BD231ACD706}" type="pres">
      <dgm:prSet presAssocID="{CF472F01-C38C-4D60-9D29-F2106B2BDD5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FF8A764B-BFCC-437E-900B-CE14E58223FE}" type="pres">
      <dgm:prSet presAssocID="{CF472F01-C38C-4D60-9D29-F2106B2BDD5A}" presName="iconSpace" presStyleCnt="0"/>
      <dgm:spPr/>
    </dgm:pt>
    <dgm:pt modelId="{ECB10FA9-23BD-481D-ADDD-A38A8F114A40}" type="pres">
      <dgm:prSet presAssocID="{CF472F01-C38C-4D60-9D29-F2106B2BDD5A}" presName="parTx" presStyleLbl="revTx" presStyleIdx="4" presStyleCnt="8">
        <dgm:presLayoutVars>
          <dgm:chMax val="0"/>
          <dgm:chPref val="0"/>
        </dgm:presLayoutVars>
      </dgm:prSet>
      <dgm:spPr/>
    </dgm:pt>
    <dgm:pt modelId="{1DDA052A-58CE-4E2A-B9EA-0BCEBF4EF267}" type="pres">
      <dgm:prSet presAssocID="{CF472F01-C38C-4D60-9D29-F2106B2BDD5A}" presName="txSpace" presStyleCnt="0"/>
      <dgm:spPr/>
    </dgm:pt>
    <dgm:pt modelId="{698F8582-8C95-46A3-9280-9004DC3CDDBF}" type="pres">
      <dgm:prSet presAssocID="{CF472F01-C38C-4D60-9D29-F2106B2BDD5A}" presName="desTx" presStyleLbl="revTx" presStyleIdx="5" presStyleCnt="8">
        <dgm:presLayoutVars/>
      </dgm:prSet>
      <dgm:spPr/>
    </dgm:pt>
    <dgm:pt modelId="{3C58BB71-9138-49B8-9FB0-842131377FDD}" type="pres">
      <dgm:prSet presAssocID="{48AE68BD-9572-46C6-9C21-CE71DEE04142}" presName="sibTrans" presStyleCnt="0"/>
      <dgm:spPr/>
    </dgm:pt>
    <dgm:pt modelId="{16CE6F67-1C76-4D0B-BFD2-A7BEC2BAEF9A}" type="pres">
      <dgm:prSet presAssocID="{4884EC76-737E-4DD5-AB39-2E079FD95D70}" presName="compNode" presStyleCnt="0"/>
      <dgm:spPr/>
    </dgm:pt>
    <dgm:pt modelId="{1D52B18A-89AB-48E5-A1BA-06BB2840C781}" type="pres">
      <dgm:prSet presAssocID="{4884EC76-737E-4DD5-AB39-2E079FD95D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al"/>
        </a:ext>
      </dgm:extLst>
    </dgm:pt>
    <dgm:pt modelId="{B4B6D893-DE7C-45BA-BC4D-2913781DCF19}" type="pres">
      <dgm:prSet presAssocID="{4884EC76-737E-4DD5-AB39-2E079FD95D70}" presName="iconSpace" presStyleCnt="0"/>
      <dgm:spPr/>
    </dgm:pt>
    <dgm:pt modelId="{488E8667-AB98-46E3-9836-B0490CADA95D}" type="pres">
      <dgm:prSet presAssocID="{4884EC76-737E-4DD5-AB39-2E079FD95D70}" presName="parTx" presStyleLbl="revTx" presStyleIdx="6" presStyleCnt="8">
        <dgm:presLayoutVars>
          <dgm:chMax val="0"/>
          <dgm:chPref val="0"/>
        </dgm:presLayoutVars>
      </dgm:prSet>
      <dgm:spPr/>
    </dgm:pt>
    <dgm:pt modelId="{C12ED118-0D84-41DE-8233-E5A9CC42175B}" type="pres">
      <dgm:prSet presAssocID="{4884EC76-737E-4DD5-AB39-2E079FD95D70}" presName="txSpace" presStyleCnt="0"/>
      <dgm:spPr/>
    </dgm:pt>
    <dgm:pt modelId="{E32ADE84-1CB5-4084-AD3D-266405CF75BB}" type="pres">
      <dgm:prSet presAssocID="{4884EC76-737E-4DD5-AB39-2E079FD95D70}" presName="desTx" presStyleLbl="revTx" presStyleIdx="7" presStyleCnt="8">
        <dgm:presLayoutVars/>
      </dgm:prSet>
      <dgm:spPr/>
    </dgm:pt>
  </dgm:ptLst>
  <dgm:cxnLst>
    <dgm:cxn modelId="{37C5CE0E-2A37-E34F-A6AD-84378075252A}" type="presOf" srcId="{2F81FAA2-4FC1-49B1-9486-9F30956BA84F}" destId="{698F8582-8C95-46A3-9280-9004DC3CDDBF}" srcOrd="0" destOrd="0" presId="urn:microsoft.com/office/officeart/2018/2/layout/IconLabelDescriptionList"/>
    <dgm:cxn modelId="{66C54E16-64E0-4E0A-B479-005EE88AC6CB}" srcId="{CF472F01-C38C-4D60-9D29-F2106B2BDD5A}" destId="{2F81FAA2-4FC1-49B1-9486-9F30956BA84F}" srcOrd="0" destOrd="0" parTransId="{3B661718-E2EB-4875-8040-533DF03F3CAD}" sibTransId="{48B10649-46A9-4960-BFF0-152A18356226}"/>
    <dgm:cxn modelId="{44AB2B22-533E-E341-8BFB-F7644F719C93}" type="presOf" srcId="{7C503657-8513-4732-AE0C-B9D5C05C88A6}" destId="{E32ADE84-1CB5-4084-AD3D-266405CF75BB}" srcOrd="0" destOrd="0" presId="urn:microsoft.com/office/officeart/2018/2/layout/IconLabelDescriptionList"/>
    <dgm:cxn modelId="{5A286848-D426-7B4E-A726-2E9B743C3B7E}" type="presOf" srcId="{C5BF4DF1-DCCB-4CBB-861C-61CF85024C6D}" destId="{987286FB-F4A3-4ECB-A329-D994BE34632F}" srcOrd="0" destOrd="0" presId="urn:microsoft.com/office/officeart/2018/2/layout/IconLabelDescriptionList"/>
    <dgm:cxn modelId="{09AA7350-8835-4142-A38F-FE53240CEE1A}" type="presOf" srcId="{4B07AE4C-F664-428E-A829-07B31125E6A3}" destId="{A55FAC08-862F-4051-9AEE-CEC4CF2DBB0A}" srcOrd="0" destOrd="0" presId="urn:microsoft.com/office/officeart/2018/2/layout/IconLabelDescriptionList"/>
    <dgm:cxn modelId="{B0A59551-DB69-423C-A113-8064B8485B67}" srcId="{E4678FC8-322F-4E4B-84A6-92433A434B85}" destId="{4B07AE4C-F664-428E-A829-07B31125E6A3}" srcOrd="0" destOrd="0" parTransId="{46C314FF-CC5C-496C-9268-E3F986EA051E}" sibTransId="{575FFBCF-EC59-4BE5-80E7-04AE4F010972}"/>
    <dgm:cxn modelId="{9AAB236D-F88C-4DAD-9591-30BB40B59FA2}" srcId="{4884EC76-737E-4DD5-AB39-2E079FD95D70}" destId="{7C503657-8513-4732-AE0C-B9D5C05C88A6}" srcOrd="0" destOrd="0" parTransId="{4ADC6BD9-F5EE-48D7-A9B3-1418F2FBEDAA}" sibTransId="{D3BBECBD-A7BA-4B94-8945-A20D5481F193}"/>
    <dgm:cxn modelId="{54CE9C6E-4401-4740-A235-A82CA1150C81}" srcId="{E4678FC8-322F-4E4B-84A6-92433A434B85}" destId="{CF472F01-C38C-4D60-9D29-F2106B2BDD5A}" srcOrd="2" destOrd="0" parTransId="{090AACFA-EB40-4FB7-A567-4FEDCDD89D38}" sibTransId="{48AE68BD-9572-46C6-9C21-CE71DEE04142}"/>
    <dgm:cxn modelId="{247D4D7D-CD44-4446-AE3F-E0709E31CFC2}" srcId="{4B07AE4C-F664-428E-A829-07B31125E6A3}" destId="{C5BF4DF1-DCCB-4CBB-861C-61CF85024C6D}" srcOrd="0" destOrd="0" parTransId="{A26F0B64-C866-4A17-B59A-1DAEDE18EF0A}" sibTransId="{1B90FD30-0A41-40F7-8F7D-A0EFE495EF1D}"/>
    <dgm:cxn modelId="{E7D25485-F0CF-194B-9CEF-5043B51C5E19}" type="presOf" srcId="{EC1C740A-D87C-4ACA-912B-3A9BA354AB3D}" destId="{FB4BBD35-C763-40BD-B88D-49D0AB6BAA81}" srcOrd="0" destOrd="0" presId="urn:microsoft.com/office/officeart/2018/2/layout/IconLabelDescriptionList"/>
    <dgm:cxn modelId="{8F4A108B-9A3C-4192-97BC-E8E1BB9C0F87}" srcId="{EC1C740A-D87C-4ACA-912B-3A9BA354AB3D}" destId="{4EA9237F-CC80-41F3-BCB0-01921A8706A2}" srcOrd="0" destOrd="0" parTransId="{5F948173-8B9B-46D6-9648-7D58EBB21197}" sibTransId="{DF156AA2-8145-4F28-A135-B29BEF41E0F8}"/>
    <dgm:cxn modelId="{20E4F08D-3D1B-9D4E-97A2-B91E6FF4263B}" type="presOf" srcId="{CF472F01-C38C-4D60-9D29-F2106B2BDD5A}" destId="{ECB10FA9-23BD-481D-ADDD-A38A8F114A40}" srcOrd="0" destOrd="0" presId="urn:microsoft.com/office/officeart/2018/2/layout/IconLabelDescriptionList"/>
    <dgm:cxn modelId="{3007A292-E92B-BB4D-BD5B-CA00EC2E3EC2}" type="presOf" srcId="{4884EC76-737E-4DD5-AB39-2E079FD95D70}" destId="{488E8667-AB98-46E3-9836-B0490CADA95D}" srcOrd="0" destOrd="0" presId="urn:microsoft.com/office/officeart/2018/2/layout/IconLabelDescriptionList"/>
    <dgm:cxn modelId="{57C7EBC0-1E4A-3941-8AAA-7C412CC87E69}" type="presOf" srcId="{E4678FC8-322F-4E4B-84A6-92433A434B85}" destId="{318B21D4-D68C-41BA-8F45-83D2595F38EC}" srcOrd="0" destOrd="0" presId="urn:microsoft.com/office/officeart/2018/2/layout/IconLabelDescriptionList"/>
    <dgm:cxn modelId="{AF8658D0-7951-4D35-98B8-B11F7A1EC38F}" srcId="{E4678FC8-322F-4E4B-84A6-92433A434B85}" destId="{4884EC76-737E-4DD5-AB39-2E079FD95D70}" srcOrd="3" destOrd="0" parTransId="{238679A5-AF17-49CD-8172-E1CADDDD5BA9}" sibTransId="{15B98FD0-3205-440B-9769-E538191B55F0}"/>
    <dgm:cxn modelId="{F1A895D0-6AD8-1A48-9DE9-4F1E780E4927}" type="presOf" srcId="{4EA9237F-CC80-41F3-BCB0-01921A8706A2}" destId="{5F113B1A-C558-49A9-B9B3-1583D104547E}" srcOrd="0" destOrd="0" presId="urn:microsoft.com/office/officeart/2018/2/layout/IconLabelDescriptionList"/>
    <dgm:cxn modelId="{323C21E7-8B45-4EF6-A72D-A99D0A863A77}" srcId="{E4678FC8-322F-4E4B-84A6-92433A434B85}" destId="{EC1C740A-D87C-4ACA-912B-3A9BA354AB3D}" srcOrd="1" destOrd="0" parTransId="{CE88CDBD-A29B-42C2-A4CB-915DCABFF320}" sibTransId="{A7B1AFBC-1B15-46DF-BBB2-E2546F8E8BD6}"/>
    <dgm:cxn modelId="{3B1677BC-3234-5845-9510-940DE008A4B7}" type="presParOf" srcId="{318B21D4-D68C-41BA-8F45-83D2595F38EC}" destId="{DD1DF776-185D-498D-AB60-253AF601026C}" srcOrd="0" destOrd="0" presId="urn:microsoft.com/office/officeart/2018/2/layout/IconLabelDescriptionList"/>
    <dgm:cxn modelId="{D7B5D59C-136C-B249-9C16-C3FB0BBFDAEE}" type="presParOf" srcId="{DD1DF776-185D-498D-AB60-253AF601026C}" destId="{C8067B60-F274-4F07-B106-902145629460}" srcOrd="0" destOrd="0" presId="urn:microsoft.com/office/officeart/2018/2/layout/IconLabelDescriptionList"/>
    <dgm:cxn modelId="{3EB9C465-CAAF-5847-B425-AD1BF7E679D1}" type="presParOf" srcId="{DD1DF776-185D-498D-AB60-253AF601026C}" destId="{E6A2225E-8256-4F72-B523-C151E0647465}" srcOrd="1" destOrd="0" presId="urn:microsoft.com/office/officeart/2018/2/layout/IconLabelDescriptionList"/>
    <dgm:cxn modelId="{1BDD06B4-84B4-7044-A4C7-42C8662E6DD5}" type="presParOf" srcId="{DD1DF776-185D-498D-AB60-253AF601026C}" destId="{A55FAC08-862F-4051-9AEE-CEC4CF2DBB0A}" srcOrd="2" destOrd="0" presId="urn:microsoft.com/office/officeart/2018/2/layout/IconLabelDescriptionList"/>
    <dgm:cxn modelId="{4338D463-8254-F740-A831-3F4DF839EC13}" type="presParOf" srcId="{DD1DF776-185D-498D-AB60-253AF601026C}" destId="{334CE0BA-38B0-47C3-899A-3C5D93D8A0E9}" srcOrd="3" destOrd="0" presId="urn:microsoft.com/office/officeart/2018/2/layout/IconLabelDescriptionList"/>
    <dgm:cxn modelId="{1F77D67A-3A42-5D46-9170-74632F80803E}" type="presParOf" srcId="{DD1DF776-185D-498D-AB60-253AF601026C}" destId="{987286FB-F4A3-4ECB-A329-D994BE34632F}" srcOrd="4" destOrd="0" presId="urn:microsoft.com/office/officeart/2018/2/layout/IconLabelDescriptionList"/>
    <dgm:cxn modelId="{8B8B898C-CE25-0649-BCD3-5ABAFFE015C3}" type="presParOf" srcId="{318B21D4-D68C-41BA-8F45-83D2595F38EC}" destId="{D24493F9-0C5E-48AA-B6CC-FB0EBEB85862}" srcOrd="1" destOrd="0" presId="urn:microsoft.com/office/officeart/2018/2/layout/IconLabelDescriptionList"/>
    <dgm:cxn modelId="{CC626DA3-D8CF-0B4E-8A6F-74B0544F175A}" type="presParOf" srcId="{318B21D4-D68C-41BA-8F45-83D2595F38EC}" destId="{10730FD2-D2BB-49EF-A12E-00FF63DEE2F8}" srcOrd="2" destOrd="0" presId="urn:microsoft.com/office/officeart/2018/2/layout/IconLabelDescriptionList"/>
    <dgm:cxn modelId="{CC7114CD-5AD2-9A4E-A741-417D8000FFA9}" type="presParOf" srcId="{10730FD2-D2BB-49EF-A12E-00FF63DEE2F8}" destId="{79CC9F11-CA7C-444E-A26B-88B23EB82665}" srcOrd="0" destOrd="0" presId="urn:microsoft.com/office/officeart/2018/2/layout/IconLabelDescriptionList"/>
    <dgm:cxn modelId="{2B32F921-32D8-3C40-84E5-01E304233D6A}" type="presParOf" srcId="{10730FD2-D2BB-49EF-A12E-00FF63DEE2F8}" destId="{B07FDE7C-DACC-43E2-84CE-05ED520A9255}" srcOrd="1" destOrd="0" presId="urn:microsoft.com/office/officeart/2018/2/layout/IconLabelDescriptionList"/>
    <dgm:cxn modelId="{78C4FD60-DE33-DB48-9794-EA7B5C986C26}" type="presParOf" srcId="{10730FD2-D2BB-49EF-A12E-00FF63DEE2F8}" destId="{FB4BBD35-C763-40BD-B88D-49D0AB6BAA81}" srcOrd="2" destOrd="0" presId="urn:microsoft.com/office/officeart/2018/2/layout/IconLabelDescriptionList"/>
    <dgm:cxn modelId="{261F72F5-D657-F945-9070-123954D5B7B5}" type="presParOf" srcId="{10730FD2-D2BB-49EF-A12E-00FF63DEE2F8}" destId="{D413956E-D5ED-452B-9E3B-FE2B0129D017}" srcOrd="3" destOrd="0" presId="urn:microsoft.com/office/officeart/2018/2/layout/IconLabelDescriptionList"/>
    <dgm:cxn modelId="{8CB021C0-00FA-1740-A6CC-4270E330E0FE}" type="presParOf" srcId="{10730FD2-D2BB-49EF-A12E-00FF63DEE2F8}" destId="{5F113B1A-C558-49A9-B9B3-1583D104547E}" srcOrd="4" destOrd="0" presId="urn:microsoft.com/office/officeart/2018/2/layout/IconLabelDescriptionList"/>
    <dgm:cxn modelId="{F80B44BE-C7BF-4441-A384-09FA11B2798D}" type="presParOf" srcId="{318B21D4-D68C-41BA-8F45-83D2595F38EC}" destId="{2A7E0CC0-1C1F-4CB1-A98E-8962BCB2C473}" srcOrd="3" destOrd="0" presId="urn:microsoft.com/office/officeart/2018/2/layout/IconLabelDescriptionList"/>
    <dgm:cxn modelId="{8F2B90B1-921B-DB47-B887-16642347BC45}" type="presParOf" srcId="{318B21D4-D68C-41BA-8F45-83D2595F38EC}" destId="{39E8A99C-369D-416A-A4C7-D8DA49230D0A}" srcOrd="4" destOrd="0" presId="urn:microsoft.com/office/officeart/2018/2/layout/IconLabelDescriptionList"/>
    <dgm:cxn modelId="{8621A992-B7F4-CF4C-9925-2F4B6A51EDC3}" type="presParOf" srcId="{39E8A99C-369D-416A-A4C7-D8DA49230D0A}" destId="{9ED54D46-D334-4829-ADF0-4BD231ACD706}" srcOrd="0" destOrd="0" presId="urn:microsoft.com/office/officeart/2018/2/layout/IconLabelDescriptionList"/>
    <dgm:cxn modelId="{65CA7526-3CEC-EB4D-B283-14F1A089C6B9}" type="presParOf" srcId="{39E8A99C-369D-416A-A4C7-D8DA49230D0A}" destId="{FF8A764B-BFCC-437E-900B-CE14E58223FE}" srcOrd="1" destOrd="0" presId="urn:microsoft.com/office/officeart/2018/2/layout/IconLabelDescriptionList"/>
    <dgm:cxn modelId="{80F47A3F-D16F-194B-AEC4-C11D83311319}" type="presParOf" srcId="{39E8A99C-369D-416A-A4C7-D8DA49230D0A}" destId="{ECB10FA9-23BD-481D-ADDD-A38A8F114A40}" srcOrd="2" destOrd="0" presId="urn:microsoft.com/office/officeart/2018/2/layout/IconLabelDescriptionList"/>
    <dgm:cxn modelId="{A33A3ADB-4D32-6548-BBA9-A4E0D4295B17}" type="presParOf" srcId="{39E8A99C-369D-416A-A4C7-D8DA49230D0A}" destId="{1DDA052A-58CE-4E2A-B9EA-0BCEBF4EF267}" srcOrd="3" destOrd="0" presId="urn:microsoft.com/office/officeart/2018/2/layout/IconLabelDescriptionList"/>
    <dgm:cxn modelId="{F713C84A-D9B1-4D48-A656-9447536B9A71}" type="presParOf" srcId="{39E8A99C-369D-416A-A4C7-D8DA49230D0A}" destId="{698F8582-8C95-46A3-9280-9004DC3CDDBF}" srcOrd="4" destOrd="0" presId="urn:microsoft.com/office/officeart/2018/2/layout/IconLabelDescriptionList"/>
    <dgm:cxn modelId="{D8D310B8-47B7-AB45-AEAF-54BB5DEE3442}" type="presParOf" srcId="{318B21D4-D68C-41BA-8F45-83D2595F38EC}" destId="{3C58BB71-9138-49B8-9FB0-842131377FDD}" srcOrd="5" destOrd="0" presId="urn:microsoft.com/office/officeart/2018/2/layout/IconLabelDescriptionList"/>
    <dgm:cxn modelId="{941E4659-2458-574D-9917-535719CD7E0A}" type="presParOf" srcId="{318B21D4-D68C-41BA-8F45-83D2595F38EC}" destId="{16CE6F67-1C76-4D0B-BFD2-A7BEC2BAEF9A}" srcOrd="6" destOrd="0" presId="urn:microsoft.com/office/officeart/2018/2/layout/IconLabelDescriptionList"/>
    <dgm:cxn modelId="{A7FBA3A6-E96C-7C41-84AC-4A1F875E072D}" type="presParOf" srcId="{16CE6F67-1C76-4D0B-BFD2-A7BEC2BAEF9A}" destId="{1D52B18A-89AB-48E5-A1BA-06BB2840C781}" srcOrd="0" destOrd="0" presId="urn:microsoft.com/office/officeart/2018/2/layout/IconLabelDescriptionList"/>
    <dgm:cxn modelId="{1B0EE040-6EF2-2E48-B11F-D5FA4100C492}" type="presParOf" srcId="{16CE6F67-1C76-4D0B-BFD2-A7BEC2BAEF9A}" destId="{B4B6D893-DE7C-45BA-BC4D-2913781DCF19}" srcOrd="1" destOrd="0" presId="urn:microsoft.com/office/officeart/2018/2/layout/IconLabelDescriptionList"/>
    <dgm:cxn modelId="{CE28F2EF-2769-5F46-880F-843A15FE10E0}" type="presParOf" srcId="{16CE6F67-1C76-4D0B-BFD2-A7BEC2BAEF9A}" destId="{488E8667-AB98-46E3-9836-B0490CADA95D}" srcOrd="2" destOrd="0" presId="urn:microsoft.com/office/officeart/2018/2/layout/IconLabelDescriptionList"/>
    <dgm:cxn modelId="{1DD0DDFC-8A35-0B4F-A51F-FA7D07F9DBC2}" type="presParOf" srcId="{16CE6F67-1C76-4D0B-BFD2-A7BEC2BAEF9A}" destId="{C12ED118-0D84-41DE-8233-E5A9CC42175B}" srcOrd="3" destOrd="0" presId="urn:microsoft.com/office/officeart/2018/2/layout/IconLabelDescriptionList"/>
    <dgm:cxn modelId="{3CFA2C5B-47DB-1243-9D9C-89FB739694FF}" type="presParOf" srcId="{16CE6F67-1C76-4D0B-BFD2-A7BEC2BAEF9A}" destId="{E32ADE84-1CB5-4084-AD3D-266405CF75B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F16762-848E-4889-8CF8-6DDEC99BE75B}"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2CC5C684-BDFB-45B0-BE59-1FA0C7710FD7}">
      <dgm:prSet/>
      <dgm:spPr/>
      <dgm:t>
        <a:bodyPr/>
        <a:lstStyle/>
        <a:p>
          <a:r>
            <a:rPr lang="en-US" dirty="0"/>
            <a:t>Formal grammars (e.g. regular, context free) give a hard “binary” model of the legal  sentences in a language.</a:t>
          </a:r>
        </a:p>
      </dgm:t>
    </dgm:pt>
    <dgm:pt modelId="{986C46C2-67EA-4415-BEDF-32BBABE6412B}" type="parTrans" cxnId="{567BD3D9-5368-445D-9982-FAF2B1A810F5}">
      <dgm:prSet/>
      <dgm:spPr/>
      <dgm:t>
        <a:bodyPr/>
        <a:lstStyle/>
        <a:p>
          <a:endParaRPr lang="en-US"/>
        </a:p>
      </dgm:t>
    </dgm:pt>
    <dgm:pt modelId="{159A838E-2FE3-4B46-9437-477ED1C6D975}" type="sibTrans" cxnId="{567BD3D9-5368-445D-9982-FAF2B1A810F5}">
      <dgm:prSet phldrT="1" phldr="0"/>
      <dgm:spPr/>
      <dgm:t>
        <a:bodyPr/>
        <a:lstStyle/>
        <a:p>
          <a:r>
            <a:rPr lang="en-US"/>
            <a:t>1</a:t>
          </a:r>
        </a:p>
      </dgm:t>
    </dgm:pt>
    <dgm:pt modelId="{EDDC9EDE-B7AB-4794-908C-063E41152862}">
      <dgm:prSet/>
      <dgm:spPr/>
      <dgm:t>
        <a:bodyPr/>
        <a:lstStyle/>
        <a:p>
          <a:r>
            <a:rPr lang="en-US"/>
            <a:t>For NLP, a </a:t>
          </a:r>
          <a:r>
            <a:rPr lang="en-US" b="1" i="1"/>
            <a:t>probabilistic</a:t>
          </a:r>
          <a:r>
            <a:rPr lang="en-US"/>
            <a:t> model of a language that gives a probability that a string is a member of a language is more useful.</a:t>
          </a:r>
        </a:p>
      </dgm:t>
    </dgm:pt>
    <dgm:pt modelId="{6CCDE49F-C6D7-4471-AE12-E2D19F4C6C0E}" type="parTrans" cxnId="{5B133F9A-CD7E-416A-A88D-E51392270EAF}">
      <dgm:prSet/>
      <dgm:spPr/>
      <dgm:t>
        <a:bodyPr/>
        <a:lstStyle/>
        <a:p>
          <a:endParaRPr lang="en-US"/>
        </a:p>
      </dgm:t>
    </dgm:pt>
    <dgm:pt modelId="{4913BEE6-04CF-4C61-ABB7-94C9BE38B774}" type="sibTrans" cxnId="{5B133F9A-CD7E-416A-A88D-E51392270EAF}">
      <dgm:prSet phldrT="2" phldr="0"/>
      <dgm:spPr/>
      <dgm:t>
        <a:bodyPr/>
        <a:lstStyle/>
        <a:p>
          <a:r>
            <a:rPr lang="en-US"/>
            <a:t>2</a:t>
          </a:r>
        </a:p>
      </dgm:t>
    </dgm:pt>
    <dgm:pt modelId="{3F405FEB-DD66-40E1-AF4E-BFC7BCD69160}">
      <dgm:prSet/>
      <dgm:spPr/>
      <dgm:t>
        <a:bodyPr/>
        <a:lstStyle/>
        <a:p>
          <a:r>
            <a:rPr lang="en-US" dirty="0"/>
            <a:t>To specify a correct probability distribution, the probability of all sentences in a language must sum to 1.</a:t>
          </a:r>
        </a:p>
      </dgm:t>
    </dgm:pt>
    <dgm:pt modelId="{4CECBF53-726E-4334-9788-57005846D1A5}" type="parTrans" cxnId="{FB9277CE-4522-4B73-8104-21235D7AF514}">
      <dgm:prSet/>
      <dgm:spPr/>
      <dgm:t>
        <a:bodyPr/>
        <a:lstStyle/>
        <a:p>
          <a:endParaRPr lang="en-US"/>
        </a:p>
      </dgm:t>
    </dgm:pt>
    <dgm:pt modelId="{F7B1F49C-97D4-494D-8266-5CE90EFC6CEC}" type="sibTrans" cxnId="{FB9277CE-4522-4B73-8104-21235D7AF514}">
      <dgm:prSet phldrT="3" phldr="0"/>
      <dgm:spPr/>
      <dgm:t>
        <a:bodyPr/>
        <a:lstStyle/>
        <a:p>
          <a:r>
            <a:rPr lang="en-US"/>
            <a:t>3</a:t>
          </a:r>
        </a:p>
      </dgm:t>
    </dgm:pt>
    <dgm:pt modelId="{5A5A9657-151E-E84E-A1C1-D97FADB7D1C1}" type="pres">
      <dgm:prSet presAssocID="{70F16762-848E-4889-8CF8-6DDEC99BE75B}" presName="Name0" presStyleCnt="0">
        <dgm:presLayoutVars>
          <dgm:animLvl val="lvl"/>
          <dgm:resizeHandles val="exact"/>
        </dgm:presLayoutVars>
      </dgm:prSet>
      <dgm:spPr/>
    </dgm:pt>
    <dgm:pt modelId="{2834DFC1-9867-2E41-B490-3D63DA5F2F3B}" type="pres">
      <dgm:prSet presAssocID="{2CC5C684-BDFB-45B0-BE59-1FA0C7710FD7}" presName="compositeNode" presStyleCnt="0">
        <dgm:presLayoutVars>
          <dgm:bulletEnabled val="1"/>
        </dgm:presLayoutVars>
      </dgm:prSet>
      <dgm:spPr/>
    </dgm:pt>
    <dgm:pt modelId="{6AC9EB42-61D3-2C44-815A-1D9CECF48BEB}" type="pres">
      <dgm:prSet presAssocID="{2CC5C684-BDFB-45B0-BE59-1FA0C7710FD7}" presName="bgRect" presStyleLbl="bgAccFollowNode1" presStyleIdx="0" presStyleCnt="3"/>
      <dgm:spPr/>
    </dgm:pt>
    <dgm:pt modelId="{F2A839D2-4DE5-544D-802B-5CE712E36C15}" type="pres">
      <dgm:prSet presAssocID="{159A838E-2FE3-4B46-9437-477ED1C6D975}" presName="sibTransNodeCircle" presStyleLbl="alignNode1" presStyleIdx="0" presStyleCnt="6">
        <dgm:presLayoutVars>
          <dgm:chMax val="0"/>
          <dgm:bulletEnabled/>
        </dgm:presLayoutVars>
      </dgm:prSet>
      <dgm:spPr/>
    </dgm:pt>
    <dgm:pt modelId="{05B63270-91E5-874C-B89F-B318A6375DF9}" type="pres">
      <dgm:prSet presAssocID="{2CC5C684-BDFB-45B0-BE59-1FA0C7710FD7}" presName="bottomLine" presStyleLbl="alignNode1" presStyleIdx="1" presStyleCnt="6">
        <dgm:presLayoutVars/>
      </dgm:prSet>
      <dgm:spPr/>
    </dgm:pt>
    <dgm:pt modelId="{6B4C0694-3E64-8A40-8E00-CA6A6856F3E1}" type="pres">
      <dgm:prSet presAssocID="{2CC5C684-BDFB-45B0-BE59-1FA0C7710FD7}" presName="nodeText" presStyleLbl="bgAccFollowNode1" presStyleIdx="0" presStyleCnt="3">
        <dgm:presLayoutVars>
          <dgm:bulletEnabled val="1"/>
        </dgm:presLayoutVars>
      </dgm:prSet>
      <dgm:spPr/>
    </dgm:pt>
    <dgm:pt modelId="{A5E22667-71F3-0D45-8B8C-19BBC645F86A}" type="pres">
      <dgm:prSet presAssocID="{159A838E-2FE3-4B46-9437-477ED1C6D975}" presName="sibTrans" presStyleCnt="0"/>
      <dgm:spPr/>
    </dgm:pt>
    <dgm:pt modelId="{552BA50C-49B5-FB4A-B928-6B683579D03D}" type="pres">
      <dgm:prSet presAssocID="{EDDC9EDE-B7AB-4794-908C-063E41152862}" presName="compositeNode" presStyleCnt="0">
        <dgm:presLayoutVars>
          <dgm:bulletEnabled val="1"/>
        </dgm:presLayoutVars>
      </dgm:prSet>
      <dgm:spPr/>
    </dgm:pt>
    <dgm:pt modelId="{35CFDE0C-6572-C84C-B85C-9520F14190C8}" type="pres">
      <dgm:prSet presAssocID="{EDDC9EDE-B7AB-4794-908C-063E41152862}" presName="bgRect" presStyleLbl="bgAccFollowNode1" presStyleIdx="1" presStyleCnt="3"/>
      <dgm:spPr/>
    </dgm:pt>
    <dgm:pt modelId="{3848CE57-F5E6-0F43-8042-ED687156712F}" type="pres">
      <dgm:prSet presAssocID="{4913BEE6-04CF-4C61-ABB7-94C9BE38B774}" presName="sibTransNodeCircle" presStyleLbl="alignNode1" presStyleIdx="2" presStyleCnt="6">
        <dgm:presLayoutVars>
          <dgm:chMax val="0"/>
          <dgm:bulletEnabled/>
        </dgm:presLayoutVars>
      </dgm:prSet>
      <dgm:spPr/>
    </dgm:pt>
    <dgm:pt modelId="{C0F4E06E-DBA9-4240-9E48-033E4504D52A}" type="pres">
      <dgm:prSet presAssocID="{EDDC9EDE-B7AB-4794-908C-063E41152862}" presName="bottomLine" presStyleLbl="alignNode1" presStyleIdx="3" presStyleCnt="6">
        <dgm:presLayoutVars/>
      </dgm:prSet>
      <dgm:spPr/>
    </dgm:pt>
    <dgm:pt modelId="{C9CFC773-5387-A845-B780-5F0E5F4A4D84}" type="pres">
      <dgm:prSet presAssocID="{EDDC9EDE-B7AB-4794-908C-063E41152862}" presName="nodeText" presStyleLbl="bgAccFollowNode1" presStyleIdx="1" presStyleCnt="3">
        <dgm:presLayoutVars>
          <dgm:bulletEnabled val="1"/>
        </dgm:presLayoutVars>
      </dgm:prSet>
      <dgm:spPr/>
    </dgm:pt>
    <dgm:pt modelId="{326CDD17-8D40-F846-8B77-7D6C03FEE1DD}" type="pres">
      <dgm:prSet presAssocID="{4913BEE6-04CF-4C61-ABB7-94C9BE38B774}" presName="sibTrans" presStyleCnt="0"/>
      <dgm:spPr/>
    </dgm:pt>
    <dgm:pt modelId="{8EE8109F-29DC-E645-8265-F4CB3B5B81D8}" type="pres">
      <dgm:prSet presAssocID="{3F405FEB-DD66-40E1-AF4E-BFC7BCD69160}" presName="compositeNode" presStyleCnt="0">
        <dgm:presLayoutVars>
          <dgm:bulletEnabled val="1"/>
        </dgm:presLayoutVars>
      </dgm:prSet>
      <dgm:spPr/>
    </dgm:pt>
    <dgm:pt modelId="{AFB4FCDA-A33B-D645-BB19-F53ACE79D10D}" type="pres">
      <dgm:prSet presAssocID="{3F405FEB-DD66-40E1-AF4E-BFC7BCD69160}" presName="bgRect" presStyleLbl="bgAccFollowNode1" presStyleIdx="2" presStyleCnt="3"/>
      <dgm:spPr/>
    </dgm:pt>
    <dgm:pt modelId="{DF606BFD-5F6A-6543-ADC4-255A56291A80}" type="pres">
      <dgm:prSet presAssocID="{F7B1F49C-97D4-494D-8266-5CE90EFC6CEC}" presName="sibTransNodeCircle" presStyleLbl="alignNode1" presStyleIdx="4" presStyleCnt="6">
        <dgm:presLayoutVars>
          <dgm:chMax val="0"/>
          <dgm:bulletEnabled/>
        </dgm:presLayoutVars>
      </dgm:prSet>
      <dgm:spPr/>
    </dgm:pt>
    <dgm:pt modelId="{F5530A4E-5172-0E43-90E0-7E530B97B183}" type="pres">
      <dgm:prSet presAssocID="{3F405FEB-DD66-40E1-AF4E-BFC7BCD69160}" presName="bottomLine" presStyleLbl="alignNode1" presStyleIdx="5" presStyleCnt="6">
        <dgm:presLayoutVars/>
      </dgm:prSet>
      <dgm:spPr/>
    </dgm:pt>
    <dgm:pt modelId="{B3CC4E67-BD3F-B649-98A7-9D22D92FB8D6}" type="pres">
      <dgm:prSet presAssocID="{3F405FEB-DD66-40E1-AF4E-BFC7BCD69160}" presName="nodeText" presStyleLbl="bgAccFollowNode1" presStyleIdx="2" presStyleCnt="3">
        <dgm:presLayoutVars>
          <dgm:bulletEnabled val="1"/>
        </dgm:presLayoutVars>
      </dgm:prSet>
      <dgm:spPr/>
    </dgm:pt>
  </dgm:ptLst>
  <dgm:cxnLst>
    <dgm:cxn modelId="{8A9F1A05-BDEA-FF4B-A806-E6D228A458CB}" type="presOf" srcId="{F7B1F49C-97D4-494D-8266-5CE90EFC6CEC}" destId="{DF606BFD-5F6A-6543-ADC4-255A56291A80}" srcOrd="0" destOrd="0" presId="urn:microsoft.com/office/officeart/2016/7/layout/BasicLinearProcessNumbered"/>
    <dgm:cxn modelId="{9F673A23-DD53-E94B-9CF1-CEDE14E534D9}" type="presOf" srcId="{EDDC9EDE-B7AB-4794-908C-063E41152862}" destId="{C9CFC773-5387-A845-B780-5F0E5F4A4D84}" srcOrd="1" destOrd="0" presId="urn:microsoft.com/office/officeart/2016/7/layout/BasicLinearProcessNumbered"/>
    <dgm:cxn modelId="{6D979924-9783-DF40-88BD-CC40636606A0}" type="presOf" srcId="{159A838E-2FE3-4B46-9437-477ED1C6D975}" destId="{F2A839D2-4DE5-544D-802B-5CE712E36C15}" srcOrd="0" destOrd="0" presId="urn:microsoft.com/office/officeart/2016/7/layout/BasicLinearProcessNumbered"/>
    <dgm:cxn modelId="{C7949C29-4BBC-9743-A981-DC5C64F94B96}" type="presOf" srcId="{3F405FEB-DD66-40E1-AF4E-BFC7BCD69160}" destId="{AFB4FCDA-A33B-D645-BB19-F53ACE79D10D}" srcOrd="0" destOrd="0" presId="urn:microsoft.com/office/officeart/2016/7/layout/BasicLinearProcessNumbered"/>
    <dgm:cxn modelId="{5D3E225F-182F-D445-AD96-68E11534045E}" type="presOf" srcId="{2CC5C684-BDFB-45B0-BE59-1FA0C7710FD7}" destId="{6B4C0694-3E64-8A40-8E00-CA6A6856F3E1}" srcOrd="1" destOrd="0" presId="urn:microsoft.com/office/officeart/2016/7/layout/BasicLinearProcessNumbered"/>
    <dgm:cxn modelId="{E363C588-4F00-634D-ACEF-82C200977654}" type="presOf" srcId="{4913BEE6-04CF-4C61-ABB7-94C9BE38B774}" destId="{3848CE57-F5E6-0F43-8042-ED687156712F}" srcOrd="0" destOrd="0" presId="urn:microsoft.com/office/officeart/2016/7/layout/BasicLinearProcessNumbered"/>
    <dgm:cxn modelId="{7ECFCD89-9B2D-B84C-AAF6-FB8049BA6580}" type="presOf" srcId="{70F16762-848E-4889-8CF8-6DDEC99BE75B}" destId="{5A5A9657-151E-E84E-A1C1-D97FADB7D1C1}" srcOrd="0" destOrd="0" presId="urn:microsoft.com/office/officeart/2016/7/layout/BasicLinearProcessNumbered"/>
    <dgm:cxn modelId="{6B098592-60CE-A64A-9DF5-E2F955B8CE42}" type="presOf" srcId="{EDDC9EDE-B7AB-4794-908C-063E41152862}" destId="{35CFDE0C-6572-C84C-B85C-9520F14190C8}" srcOrd="0" destOrd="0" presId="urn:microsoft.com/office/officeart/2016/7/layout/BasicLinearProcessNumbered"/>
    <dgm:cxn modelId="{5B133F9A-CD7E-416A-A88D-E51392270EAF}" srcId="{70F16762-848E-4889-8CF8-6DDEC99BE75B}" destId="{EDDC9EDE-B7AB-4794-908C-063E41152862}" srcOrd="1" destOrd="0" parTransId="{6CCDE49F-C6D7-4471-AE12-E2D19F4C6C0E}" sibTransId="{4913BEE6-04CF-4C61-ABB7-94C9BE38B774}"/>
    <dgm:cxn modelId="{EFAC80A1-F0AD-594A-9B0F-C00256E30232}" type="presOf" srcId="{2CC5C684-BDFB-45B0-BE59-1FA0C7710FD7}" destId="{6AC9EB42-61D3-2C44-815A-1D9CECF48BEB}" srcOrd="0" destOrd="0" presId="urn:microsoft.com/office/officeart/2016/7/layout/BasicLinearProcessNumbered"/>
    <dgm:cxn modelId="{FB9277CE-4522-4B73-8104-21235D7AF514}" srcId="{70F16762-848E-4889-8CF8-6DDEC99BE75B}" destId="{3F405FEB-DD66-40E1-AF4E-BFC7BCD69160}" srcOrd="2" destOrd="0" parTransId="{4CECBF53-726E-4334-9788-57005846D1A5}" sibTransId="{F7B1F49C-97D4-494D-8266-5CE90EFC6CEC}"/>
    <dgm:cxn modelId="{567BD3D9-5368-445D-9982-FAF2B1A810F5}" srcId="{70F16762-848E-4889-8CF8-6DDEC99BE75B}" destId="{2CC5C684-BDFB-45B0-BE59-1FA0C7710FD7}" srcOrd="0" destOrd="0" parTransId="{986C46C2-67EA-4415-BEDF-32BBABE6412B}" sibTransId="{159A838E-2FE3-4B46-9437-477ED1C6D975}"/>
    <dgm:cxn modelId="{2F789EF3-EDA0-2F43-832B-469603FBD734}" type="presOf" srcId="{3F405FEB-DD66-40E1-AF4E-BFC7BCD69160}" destId="{B3CC4E67-BD3F-B649-98A7-9D22D92FB8D6}" srcOrd="1" destOrd="0" presId="urn:microsoft.com/office/officeart/2016/7/layout/BasicLinearProcessNumbered"/>
    <dgm:cxn modelId="{FF5D5478-05CB-DE4C-91D3-0151BC0D2262}" type="presParOf" srcId="{5A5A9657-151E-E84E-A1C1-D97FADB7D1C1}" destId="{2834DFC1-9867-2E41-B490-3D63DA5F2F3B}" srcOrd="0" destOrd="0" presId="urn:microsoft.com/office/officeart/2016/7/layout/BasicLinearProcessNumbered"/>
    <dgm:cxn modelId="{FD6F73F2-CBA8-E94C-B492-B837C8964B96}" type="presParOf" srcId="{2834DFC1-9867-2E41-B490-3D63DA5F2F3B}" destId="{6AC9EB42-61D3-2C44-815A-1D9CECF48BEB}" srcOrd="0" destOrd="0" presId="urn:microsoft.com/office/officeart/2016/7/layout/BasicLinearProcessNumbered"/>
    <dgm:cxn modelId="{7EF0AB15-720E-4246-B6B2-A7ADDB7AAE58}" type="presParOf" srcId="{2834DFC1-9867-2E41-B490-3D63DA5F2F3B}" destId="{F2A839D2-4DE5-544D-802B-5CE712E36C15}" srcOrd="1" destOrd="0" presId="urn:microsoft.com/office/officeart/2016/7/layout/BasicLinearProcessNumbered"/>
    <dgm:cxn modelId="{761AF405-C338-1C45-8A78-93DB21A6EC25}" type="presParOf" srcId="{2834DFC1-9867-2E41-B490-3D63DA5F2F3B}" destId="{05B63270-91E5-874C-B89F-B318A6375DF9}" srcOrd="2" destOrd="0" presId="urn:microsoft.com/office/officeart/2016/7/layout/BasicLinearProcessNumbered"/>
    <dgm:cxn modelId="{C10E4E27-4A56-C248-AAF6-B8A8A16F2A41}" type="presParOf" srcId="{2834DFC1-9867-2E41-B490-3D63DA5F2F3B}" destId="{6B4C0694-3E64-8A40-8E00-CA6A6856F3E1}" srcOrd="3" destOrd="0" presId="urn:microsoft.com/office/officeart/2016/7/layout/BasicLinearProcessNumbered"/>
    <dgm:cxn modelId="{AB101B6E-9E14-DE4B-88F3-BA409181A412}" type="presParOf" srcId="{5A5A9657-151E-E84E-A1C1-D97FADB7D1C1}" destId="{A5E22667-71F3-0D45-8B8C-19BBC645F86A}" srcOrd="1" destOrd="0" presId="urn:microsoft.com/office/officeart/2016/7/layout/BasicLinearProcessNumbered"/>
    <dgm:cxn modelId="{0E20113F-5B83-D843-AC9A-FCBAB24865BD}" type="presParOf" srcId="{5A5A9657-151E-E84E-A1C1-D97FADB7D1C1}" destId="{552BA50C-49B5-FB4A-B928-6B683579D03D}" srcOrd="2" destOrd="0" presId="urn:microsoft.com/office/officeart/2016/7/layout/BasicLinearProcessNumbered"/>
    <dgm:cxn modelId="{41CAFA48-22B4-E048-89B7-2D4E763D8424}" type="presParOf" srcId="{552BA50C-49B5-FB4A-B928-6B683579D03D}" destId="{35CFDE0C-6572-C84C-B85C-9520F14190C8}" srcOrd="0" destOrd="0" presId="urn:microsoft.com/office/officeart/2016/7/layout/BasicLinearProcessNumbered"/>
    <dgm:cxn modelId="{F0102FDB-2551-254C-9719-2A7BCF78E380}" type="presParOf" srcId="{552BA50C-49B5-FB4A-B928-6B683579D03D}" destId="{3848CE57-F5E6-0F43-8042-ED687156712F}" srcOrd="1" destOrd="0" presId="urn:microsoft.com/office/officeart/2016/7/layout/BasicLinearProcessNumbered"/>
    <dgm:cxn modelId="{F2BC0AB7-1947-6C45-A22C-69D4D451F2DD}" type="presParOf" srcId="{552BA50C-49B5-FB4A-B928-6B683579D03D}" destId="{C0F4E06E-DBA9-4240-9E48-033E4504D52A}" srcOrd="2" destOrd="0" presId="urn:microsoft.com/office/officeart/2016/7/layout/BasicLinearProcessNumbered"/>
    <dgm:cxn modelId="{52A2F24B-6A88-2043-8634-E0F7F0319D80}" type="presParOf" srcId="{552BA50C-49B5-FB4A-B928-6B683579D03D}" destId="{C9CFC773-5387-A845-B780-5F0E5F4A4D84}" srcOrd="3" destOrd="0" presId="urn:microsoft.com/office/officeart/2016/7/layout/BasicLinearProcessNumbered"/>
    <dgm:cxn modelId="{92CDBDBC-0733-A441-8EF7-63C6993AFDBF}" type="presParOf" srcId="{5A5A9657-151E-E84E-A1C1-D97FADB7D1C1}" destId="{326CDD17-8D40-F846-8B77-7D6C03FEE1DD}" srcOrd="3" destOrd="0" presId="urn:microsoft.com/office/officeart/2016/7/layout/BasicLinearProcessNumbered"/>
    <dgm:cxn modelId="{A5DC38C1-A8D5-5247-A834-56145AF4FAB0}" type="presParOf" srcId="{5A5A9657-151E-E84E-A1C1-D97FADB7D1C1}" destId="{8EE8109F-29DC-E645-8265-F4CB3B5B81D8}" srcOrd="4" destOrd="0" presId="urn:microsoft.com/office/officeart/2016/7/layout/BasicLinearProcessNumbered"/>
    <dgm:cxn modelId="{9BD2935B-0B9E-FF47-B585-3B60DCAEC01F}" type="presParOf" srcId="{8EE8109F-29DC-E645-8265-F4CB3B5B81D8}" destId="{AFB4FCDA-A33B-D645-BB19-F53ACE79D10D}" srcOrd="0" destOrd="0" presId="urn:microsoft.com/office/officeart/2016/7/layout/BasicLinearProcessNumbered"/>
    <dgm:cxn modelId="{6833D7E5-8971-034B-9102-3C3CDAA8BBF9}" type="presParOf" srcId="{8EE8109F-29DC-E645-8265-F4CB3B5B81D8}" destId="{DF606BFD-5F6A-6543-ADC4-255A56291A80}" srcOrd="1" destOrd="0" presId="urn:microsoft.com/office/officeart/2016/7/layout/BasicLinearProcessNumbered"/>
    <dgm:cxn modelId="{DEB53D36-DB6C-3446-9776-427A9A8F0E8F}" type="presParOf" srcId="{8EE8109F-29DC-E645-8265-F4CB3B5B81D8}" destId="{F5530A4E-5172-0E43-90E0-7E530B97B183}" srcOrd="2" destOrd="0" presId="urn:microsoft.com/office/officeart/2016/7/layout/BasicLinearProcessNumbered"/>
    <dgm:cxn modelId="{860BD8A0-3B11-A747-A0B8-7FB4924B5419}" type="presParOf" srcId="{8EE8109F-29DC-E645-8265-F4CB3B5B81D8}" destId="{B3CC4E67-BD3F-B649-98A7-9D22D92FB8D6}"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D14E78-5474-4AE5-90EE-97B6B64AE1B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A90B8A4-1F48-4DAD-B69F-417A0C3FA95F}">
      <dgm:prSet/>
      <dgm:spPr/>
      <dgm:t>
        <a:bodyPr/>
        <a:lstStyle/>
        <a:p>
          <a:pPr>
            <a:lnSpc>
              <a:spcPct val="100000"/>
            </a:lnSpc>
          </a:pPr>
          <a:r>
            <a:rPr lang="en-US"/>
            <a:t>It is computed by dividing the frequency of a word by the total number of words in the corpus.</a:t>
          </a:r>
        </a:p>
      </dgm:t>
    </dgm:pt>
    <dgm:pt modelId="{6A1F85C1-263A-4037-A9CA-8DA933556CDC}" type="parTrans" cxnId="{313E92C9-475F-4EAB-8163-DCAF05729944}">
      <dgm:prSet/>
      <dgm:spPr/>
      <dgm:t>
        <a:bodyPr/>
        <a:lstStyle/>
        <a:p>
          <a:endParaRPr lang="en-US"/>
        </a:p>
      </dgm:t>
    </dgm:pt>
    <dgm:pt modelId="{25300A68-6DFD-4688-B641-36EA4E748B48}" type="sibTrans" cxnId="{313E92C9-475F-4EAB-8163-DCAF05729944}">
      <dgm:prSet/>
      <dgm:spPr/>
      <dgm:t>
        <a:bodyPr/>
        <a:lstStyle/>
        <a:p>
          <a:endParaRPr lang="en-US"/>
        </a:p>
      </dgm:t>
    </dgm:pt>
    <dgm:pt modelId="{9AFD3064-4612-4DCB-B508-C82AAB00FD5A}">
      <dgm:prSet/>
      <dgm:spPr/>
      <dgm:t>
        <a:bodyPr/>
        <a:lstStyle/>
        <a:p>
          <a:pPr>
            <a:lnSpc>
              <a:spcPct val="100000"/>
            </a:lnSpc>
          </a:pPr>
          <a:r>
            <a:rPr lang="en-US"/>
            <a:t>In a corpus of contemporary English, the unigram prior probability of the word "actress" might be calculated as the frequency of "actress" divided by the total number of words in the corpus.</a:t>
          </a:r>
        </a:p>
      </dgm:t>
    </dgm:pt>
    <dgm:pt modelId="{50E15FFC-93C8-4BCC-997F-B11F90678E6D}" type="parTrans" cxnId="{CBDD369C-86C0-48F7-9C1F-BDF2BE0D3089}">
      <dgm:prSet/>
      <dgm:spPr/>
      <dgm:t>
        <a:bodyPr/>
        <a:lstStyle/>
        <a:p>
          <a:endParaRPr lang="en-US"/>
        </a:p>
      </dgm:t>
    </dgm:pt>
    <dgm:pt modelId="{84A4BB24-7CCB-4CA2-9F48-23772414EA7C}" type="sibTrans" cxnId="{CBDD369C-86C0-48F7-9C1F-BDF2BE0D3089}">
      <dgm:prSet/>
      <dgm:spPr/>
      <dgm:t>
        <a:bodyPr/>
        <a:lstStyle/>
        <a:p>
          <a:endParaRPr lang="en-US"/>
        </a:p>
      </dgm:t>
    </dgm:pt>
    <dgm:pt modelId="{6E5FC414-1E28-49B7-A73A-1C78FA52F8F2}" type="pres">
      <dgm:prSet presAssocID="{FED14E78-5474-4AE5-90EE-97B6B64AE1BE}" presName="root" presStyleCnt="0">
        <dgm:presLayoutVars>
          <dgm:dir/>
          <dgm:resizeHandles val="exact"/>
        </dgm:presLayoutVars>
      </dgm:prSet>
      <dgm:spPr/>
    </dgm:pt>
    <dgm:pt modelId="{BA81DF0A-D71D-4F1B-BADC-3D0A9B19720D}" type="pres">
      <dgm:prSet presAssocID="{FA90B8A4-1F48-4DAD-B69F-417A0C3FA95F}" presName="compNode" presStyleCnt="0"/>
      <dgm:spPr/>
    </dgm:pt>
    <dgm:pt modelId="{DCE12086-57DA-4B73-817C-4D0387060A30}" type="pres">
      <dgm:prSet presAssocID="{FA90B8A4-1F48-4DAD-B69F-417A0C3FA95F}" presName="bgRect" presStyleLbl="bgShp" presStyleIdx="0" presStyleCnt="2"/>
      <dgm:spPr/>
    </dgm:pt>
    <dgm:pt modelId="{86EBD885-D737-4691-BE28-7923B2CBF65B}" type="pres">
      <dgm:prSet presAssocID="{FA90B8A4-1F48-4DAD-B69F-417A0C3FA9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D9A1ECBE-DBB1-4C01-BA97-ACB060D016FD}" type="pres">
      <dgm:prSet presAssocID="{FA90B8A4-1F48-4DAD-B69F-417A0C3FA95F}" presName="spaceRect" presStyleCnt="0"/>
      <dgm:spPr/>
    </dgm:pt>
    <dgm:pt modelId="{93CABF3B-B901-4E56-9F28-7171C3352A63}" type="pres">
      <dgm:prSet presAssocID="{FA90B8A4-1F48-4DAD-B69F-417A0C3FA95F}" presName="parTx" presStyleLbl="revTx" presStyleIdx="0" presStyleCnt="2">
        <dgm:presLayoutVars>
          <dgm:chMax val="0"/>
          <dgm:chPref val="0"/>
        </dgm:presLayoutVars>
      </dgm:prSet>
      <dgm:spPr/>
    </dgm:pt>
    <dgm:pt modelId="{1E6F6D75-5897-45F2-BCE4-096198519478}" type="pres">
      <dgm:prSet presAssocID="{25300A68-6DFD-4688-B641-36EA4E748B48}" presName="sibTrans" presStyleCnt="0"/>
      <dgm:spPr/>
    </dgm:pt>
    <dgm:pt modelId="{7294DE53-5F32-44F4-BC8C-9A29E66B155E}" type="pres">
      <dgm:prSet presAssocID="{9AFD3064-4612-4DCB-B508-C82AAB00FD5A}" presName="compNode" presStyleCnt="0"/>
      <dgm:spPr/>
    </dgm:pt>
    <dgm:pt modelId="{08874544-B2DE-4EAB-85A6-686D9DEE3031}" type="pres">
      <dgm:prSet presAssocID="{9AFD3064-4612-4DCB-B508-C82AAB00FD5A}" presName="bgRect" presStyleLbl="bgShp" presStyleIdx="1" presStyleCnt="2"/>
      <dgm:spPr/>
    </dgm:pt>
    <dgm:pt modelId="{625CE8AE-1F8F-40CF-8120-CF09C998D9BF}" type="pres">
      <dgm:prSet presAssocID="{9AFD3064-4612-4DCB-B508-C82AAB00FD5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ma"/>
        </a:ext>
      </dgm:extLst>
    </dgm:pt>
    <dgm:pt modelId="{E5E7B7FE-FA33-445C-B98B-7B382049726E}" type="pres">
      <dgm:prSet presAssocID="{9AFD3064-4612-4DCB-B508-C82AAB00FD5A}" presName="spaceRect" presStyleCnt="0"/>
      <dgm:spPr/>
    </dgm:pt>
    <dgm:pt modelId="{AF007928-8CB6-43AD-B8EC-16CAC167F962}" type="pres">
      <dgm:prSet presAssocID="{9AFD3064-4612-4DCB-B508-C82AAB00FD5A}" presName="parTx" presStyleLbl="revTx" presStyleIdx="1" presStyleCnt="2">
        <dgm:presLayoutVars>
          <dgm:chMax val="0"/>
          <dgm:chPref val="0"/>
        </dgm:presLayoutVars>
      </dgm:prSet>
      <dgm:spPr/>
    </dgm:pt>
  </dgm:ptLst>
  <dgm:cxnLst>
    <dgm:cxn modelId="{FAFDD11A-7D1B-4159-947B-14D30B6FBF26}" type="presOf" srcId="{FA90B8A4-1F48-4DAD-B69F-417A0C3FA95F}" destId="{93CABF3B-B901-4E56-9F28-7171C3352A63}" srcOrd="0" destOrd="0" presId="urn:microsoft.com/office/officeart/2018/2/layout/IconVerticalSolidList"/>
    <dgm:cxn modelId="{01587C1E-0EEA-494C-91EB-46CD2971D9AF}" type="presOf" srcId="{9AFD3064-4612-4DCB-B508-C82AAB00FD5A}" destId="{AF007928-8CB6-43AD-B8EC-16CAC167F962}" srcOrd="0" destOrd="0" presId="urn:microsoft.com/office/officeart/2018/2/layout/IconVerticalSolidList"/>
    <dgm:cxn modelId="{DA7AD572-E6D9-4A8D-A262-6B2126D55C9C}" type="presOf" srcId="{FED14E78-5474-4AE5-90EE-97B6B64AE1BE}" destId="{6E5FC414-1E28-49B7-A73A-1C78FA52F8F2}" srcOrd="0" destOrd="0" presId="urn:microsoft.com/office/officeart/2018/2/layout/IconVerticalSolidList"/>
    <dgm:cxn modelId="{CBDD369C-86C0-48F7-9C1F-BDF2BE0D3089}" srcId="{FED14E78-5474-4AE5-90EE-97B6B64AE1BE}" destId="{9AFD3064-4612-4DCB-B508-C82AAB00FD5A}" srcOrd="1" destOrd="0" parTransId="{50E15FFC-93C8-4BCC-997F-B11F90678E6D}" sibTransId="{84A4BB24-7CCB-4CA2-9F48-23772414EA7C}"/>
    <dgm:cxn modelId="{313E92C9-475F-4EAB-8163-DCAF05729944}" srcId="{FED14E78-5474-4AE5-90EE-97B6B64AE1BE}" destId="{FA90B8A4-1F48-4DAD-B69F-417A0C3FA95F}" srcOrd="0" destOrd="0" parTransId="{6A1F85C1-263A-4037-A9CA-8DA933556CDC}" sibTransId="{25300A68-6DFD-4688-B641-36EA4E748B48}"/>
    <dgm:cxn modelId="{99B47191-2EA1-472D-875A-C8CEAA17F799}" type="presParOf" srcId="{6E5FC414-1E28-49B7-A73A-1C78FA52F8F2}" destId="{BA81DF0A-D71D-4F1B-BADC-3D0A9B19720D}" srcOrd="0" destOrd="0" presId="urn:microsoft.com/office/officeart/2018/2/layout/IconVerticalSolidList"/>
    <dgm:cxn modelId="{4372C11A-586D-40A0-9F95-FAE831560D5F}" type="presParOf" srcId="{BA81DF0A-D71D-4F1B-BADC-3D0A9B19720D}" destId="{DCE12086-57DA-4B73-817C-4D0387060A30}" srcOrd="0" destOrd="0" presId="urn:microsoft.com/office/officeart/2018/2/layout/IconVerticalSolidList"/>
    <dgm:cxn modelId="{102E9E91-5CE9-43EA-954F-6B28BE8942E4}" type="presParOf" srcId="{BA81DF0A-D71D-4F1B-BADC-3D0A9B19720D}" destId="{86EBD885-D737-4691-BE28-7923B2CBF65B}" srcOrd="1" destOrd="0" presId="urn:microsoft.com/office/officeart/2018/2/layout/IconVerticalSolidList"/>
    <dgm:cxn modelId="{2CEC85EC-8F70-426A-B6AB-90B0B8B78AFD}" type="presParOf" srcId="{BA81DF0A-D71D-4F1B-BADC-3D0A9B19720D}" destId="{D9A1ECBE-DBB1-4C01-BA97-ACB060D016FD}" srcOrd="2" destOrd="0" presId="urn:microsoft.com/office/officeart/2018/2/layout/IconVerticalSolidList"/>
    <dgm:cxn modelId="{57ECE61B-1497-44B7-9E9B-9413F67C03A4}" type="presParOf" srcId="{BA81DF0A-D71D-4F1B-BADC-3D0A9B19720D}" destId="{93CABF3B-B901-4E56-9F28-7171C3352A63}" srcOrd="3" destOrd="0" presId="urn:microsoft.com/office/officeart/2018/2/layout/IconVerticalSolidList"/>
    <dgm:cxn modelId="{4D07CA04-5365-4DD9-A59E-777F853130FA}" type="presParOf" srcId="{6E5FC414-1E28-49B7-A73A-1C78FA52F8F2}" destId="{1E6F6D75-5897-45F2-BCE4-096198519478}" srcOrd="1" destOrd="0" presId="urn:microsoft.com/office/officeart/2018/2/layout/IconVerticalSolidList"/>
    <dgm:cxn modelId="{847E0E59-800A-49FE-B38C-3C993B9B08C3}" type="presParOf" srcId="{6E5FC414-1E28-49B7-A73A-1C78FA52F8F2}" destId="{7294DE53-5F32-44F4-BC8C-9A29E66B155E}" srcOrd="2" destOrd="0" presId="urn:microsoft.com/office/officeart/2018/2/layout/IconVerticalSolidList"/>
    <dgm:cxn modelId="{CCC2F29C-D8CA-4D83-A451-9308F0751937}" type="presParOf" srcId="{7294DE53-5F32-44F4-BC8C-9A29E66B155E}" destId="{08874544-B2DE-4EAB-85A6-686D9DEE3031}" srcOrd="0" destOrd="0" presId="urn:microsoft.com/office/officeart/2018/2/layout/IconVerticalSolidList"/>
    <dgm:cxn modelId="{29BFFC3A-A5E4-4439-BD2A-9E183A66AC9C}" type="presParOf" srcId="{7294DE53-5F32-44F4-BC8C-9A29E66B155E}" destId="{625CE8AE-1F8F-40CF-8120-CF09C998D9BF}" srcOrd="1" destOrd="0" presId="urn:microsoft.com/office/officeart/2018/2/layout/IconVerticalSolidList"/>
    <dgm:cxn modelId="{C2C1A0AC-A345-4A0B-B275-BE61CDCBCECC}" type="presParOf" srcId="{7294DE53-5F32-44F4-BC8C-9A29E66B155E}" destId="{E5E7B7FE-FA33-445C-B98B-7B382049726E}" srcOrd="2" destOrd="0" presId="urn:microsoft.com/office/officeart/2018/2/layout/IconVerticalSolidList"/>
    <dgm:cxn modelId="{3CC589F6-E4E8-41B7-BA71-ED62C1A56B15}" type="presParOf" srcId="{7294DE53-5F32-44F4-BC8C-9A29E66B155E}" destId="{AF007928-8CB6-43AD-B8EC-16CAC167F96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00818A-9EB4-4B9D-B19F-C9F5176E644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AB95166-4772-4D07-BDA3-A47B4EB3C2F7}">
      <dgm:prSet custT="1"/>
      <dgm:spPr/>
      <dgm:t>
        <a:bodyPr/>
        <a:lstStyle/>
        <a:p>
          <a:r>
            <a:rPr lang="en-US" sz="1800" dirty="0"/>
            <a:t>Error model probability: Likelihood of specific edit operations during spelling correction.</a:t>
          </a:r>
        </a:p>
      </dgm:t>
    </dgm:pt>
    <dgm:pt modelId="{DFA030EF-7834-45BE-AFE2-5B92ECDC337F}" type="parTrans" cxnId="{247AC59D-3EEF-4205-BFF7-7568A7C65A7F}">
      <dgm:prSet/>
      <dgm:spPr/>
      <dgm:t>
        <a:bodyPr/>
        <a:lstStyle/>
        <a:p>
          <a:endParaRPr lang="en-US"/>
        </a:p>
      </dgm:t>
    </dgm:pt>
    <dgm:pt modelId="{2FBCFDA0-F7CF-4795-8BCA-74AAD963FE8B}" type="sibTrans" cxnId="{247AC59D-3EEF-4205-BFF7-7568A7C65A7F}">
      <dgm:prSet/>
      <dgm:spPr/>
      <dgm:t>
        <a:bodyPr/>
        <a:lstStyle/>
        <a:p>
          <a:endParaRPr lang="en-US"/>
        </a:p>
      </dgm:t>
    </dgm:pt>
    <dgm:pt modelId="{90223D96-D2CD-4FB3-AD85-3E482DC22564}">
      <dgm:prSet custT="1"/>
      <dgm:spPr/>
      <dgm:t>
        <a:bodyPr/>
        <a:lstStyle/>
        <a:p>
          <a:r>
            <a:rPr lang="en-US" sz="1400" dirty="0"/>
            <a:t>Calculation:</a:t>
          </a:r>
        </a:p>
        <a:p>
          <a:r>
            <a:rPr lang="en-US" sz="1400" dirty="0"/>
            <a:t>-  </a:t>
          </a:r>
          <a:r>
            <a:rPr lang="en-US" sz="1400" i="1" dirty="0"/>
            <a:t>Misspelled word x = x1, x2, x3... </a:t>
          </a:r>
          <a:r>
            <a:rPr lang="en-US" sz="1400" i="1" dirty="0" err="1"/>
            <a:t>Xm</a:t>
          </a:r>
          <a:endParaRPr lang="en-US" sz="1400" i="1" dirty="0"/>
        </a:p>
        <a:p>
          <a:r>
            <a:rPr lang="en-US" sz="1400" dirty="0"/>
            <a:t>-  </a:t>
          </a:r>
          <a:r>
            <a:rPr lang="en-US" sz="1400" i="1" dirty="0"/>
            <a:t>Correct word w = w1,w2,w3,...,</a:t>
          </a:r>
          <a:r>
            <a:rPr lang="en-US" sz="1400" i="1" dirty="0" err="1"/>
            <a:t>wn</a:t>
          </a:r>
          <a:r>
            <a:rPr lang="en-US" sz="1400" i="1" dirty="0"/>
            <a:t>  </a:t>
          </a:r>
        </a:p>
        <a:p>
          <a:r>
            <a:rPr lang="en-US" sz="1400" dirty="0"/>
            <a:t>-  P(</a:t>
          </a:r>
          <a:r>
            <a:rPr lang="en-US" sz="1400" dirty="0" err="1"/>
            <a:t>x∣w</a:t>
          </a:r>
          <a:r>
            <a:rPr lang="en-US" sz="1400" dirty="0"/>
            <a:t>): Probability of edit operation transforming misspelled x to correct w.</a:t>
          </a:r>
        </a:p>
      </dgm:t>
    </dgm:pt>
    <dgm:pt modelId="{F6E7B705-91A6-4802-A952-B65BFA5EB7F4}" type="parTrans" cxnId="{40833BD0-DAC8-4EE7-BB6E-1ED3ED1014CF}">
      <dgm:prSet/>
      <dgm:spPr/>
      <dgm:t>
        <a:bodyPr/>
        <a:lstStyle/>
        <a:p>
          <a:endParaRPr lang="en-US"/>
        </a:p>
      </dgm:t>
    </dgm:pt>
    <dgm:pt modelId="{12030A2F-4413-494D-B3FF-7836AF4918F8}" type="sibTrans" cxnId="{40833BD0-DAC8-4EE7-BB6E-1ED3ED1014CF}">
      <dgm:prSet/>
      <dgm:spPr/>
      <dgm:t>
        <a:bodyPr/>
        <a:lstStyle/>
        <a:p>
          <a:endParaRPr lang="en-US"/>
        </a:p>
      </dgm:t>
    </dgm:pt>
    <dgm:pt modelId="{452B2CC5-CCB8-4BBB-8D35-8149F91F91D8}">
      <dgm:prSet custT="1"/>
      <dgm:spPr/>
      <dgm:t>
        <a:bodyPr/>
        <a:lstStyle/>
        <a:p>
          <a:r>
            <a:rPr lang="en-US" sz="1800" dirty="0"/>
            <a:t>Types of Edits:</a:t>
          </a:r>
        </a:p>
        <a:p>
          <a:r>
            <a:rPr lang="en-US" sz="1800" dirty="0"/>
            <a:t>- Deletion, insertion, substitution, transposition.</a:t>
          </a:r>
        </a:p>
      </dgm:t>
    </dgm:pt>
    <dgm:pt modelId="{7A3FD396-F622-453C-956B-B072DE9DA6C7}" type="parTrans" cxnId="{1346802F-A90F-4ECD-8716-50BDC8051C54}">
      <dgm:prSet/>
      <dgm:spPr/>
      <dgm:t>
        <a:bodyPr/>
        <a:lstStyle/>
        <a:p>
          <a:endParaRPr lang="en-US"/>
        </a:p>
      </dgm:t>
    </dgm:pt>
    <dgm:pt modelId="{A31ACCC8-6127-44F0-A306-B7A78BE2382B}" type="sibTrans" cxnId="{1346802F-A90F-4ECD-8716-50BDC8051C54}">
      <dgm:prSet/>
      <dgm:spPr/>
      <dgm:t>
        <a:bodyPr/>
        <a:lstStyle/>
        <a:p>
          <a:endParaRPr lang="en-US"/>
        </a:p>
      </dgm:t>
    </dgm:pt>
    <dgm:pt modelId="{7170B09E-FFD4-4234-8534-5FC3359626EE}">
      <dgm:prSet custT="1"/>
      <dgm:spPr/>
      <dgm:t>
        <a:bodyPr/>
        <a:lstStyle/>
        <a:p>
          <a:r>
            <a:rPr lang="en-US" sz="1600" dirty="0"/>
            <a:t>Challenges:</a:t>
          </a:r>
        </a:p>
        <a:p>
          <a:r>
            <a:rPr lang="en-US" sz="1600" dirty="0"/>
            <a:t>- Estimation precision, context handling</a:t>
          </a:r>
        </a:p>
      </dgm:t>
    </dgm:pt>
    <dgm:pt modelId="{3CE5F39B-8787-4E8F-A758-19D974CBBFCB}" type="parTrans" cxnId="{A08DB710-AE23-4AF3-9A08-3AC2247670AC}">
      <dgm:prSet/>
      <dgm:spPr/>
      <dgm:t>
        <a:bodyPr/>
        <a:lstStyle/>
        <a:p>
          <a:endParaRPr lang="en-US"/>
        </a:p>
      </dgm:t>
    </dgm:pt>
    <dgm:pt modelId="{ABBAF981-1940-4F19-9829-50B9BE818EC8}" type="sibTrans" cxnId="{A08DB710-AE23-4AF3-9A08-3AC2247670AC}">
      <dgm:prSet/>
      <dgm:spPr/>
      <dgm:t>
        <a:bodyPr/>
        <a:lstStyle/>
        <a:p>
          <a:endParaRPr lang="en-US"/>
        </a:p>
      </dgm:t>
    </dgm:pt>
    <dgm:pt modelId="{ED98CA0B-ED3B-9848-B940-12F8C9FB22B1}" type="pres">
      <dgm:prSet presAssocID="{D300818A-9EB4-4B9D-B19F-C9F5176E6441}" presName="linear" presStyleCnt="0">
        <dgm:presLayoutVars>
          <dgm:animLvl val="lvl"/>
          <dgm:resizeHandles val="exact"/>
        </dgm:presLayoutVars>
      </dgm:prSet>
      <dgm:spPr/>
    </dgm:pt>
    <dgm:pt modelId="{844F23C5-E740-B14A-AB42-61BC7EA4D68E}" type="pres">
      <dgm:prSet presAssocID="{AAB95166-4772-4D07-BDA3-A47B4EB3C2F7}" presName="parentText" presStyleLbl="node1" presStyleIdx="0" presStyleCnt="4">
        <dgm:presLayoutVars>
          <dgm:chMax val="0"/>
          <dgm:bulletEnabled val="1"/>
        </dgm:presLayoutVars>
      </dgm:prSet>
      <dgm:spPr/>
    </dgm:pt>
    <dgm:pt modelId="{4AD1555D-964A-EA4C-BEC6-90928E38F13F}" type="pres">
      <dgm:prSet presAssocID="{2FBCFDA0-F7CF-4795-8BCA-74AAD963FE8B}" presName="spacer" presStyleCnt="0"/>
      <dgm:spPr/>
    </dgm:pt>
    <dgm:pt modelId="{F53A0151-5976-8545-B178-670585039B9A}" type="pres">
      <dgm:prSet presAssocID="{90223D96-D2CD-4FB3-AD85-3E482DC22564}" presName="parentText" presStyleLbl="node1" presStyleIdx="1" presStyleCnt="4">
        <dgm:presLayoutVars>
          <dgm:chMax val="0"/>
          <dgm:bulletEnabled val="1"/>
        </dgm:presLayoutVars>
      </dgm:prSet>
      <dgm:spPr/>
    </dgm:pt>
    <dgm:pt modelId="{C2A59EAB-EF08-9641-94C9-5BFDE4CB4915}" type="pres">
      <dgm:prSet presAssocID="{12030A2F-4413-494D-B3FF-7836AF4918F8}" presName="spacer" presStyleCnt="0"/>
      <dgm:spPr/>
    </dgm:pt>
    <dgm:pt modelId="{E9144106-361B-804F-A263-FBD4035D186B}" type="pres">
      <dgm:prSet presAssocID="{452B2CC5-CCB8-4BBB-8D35-8149F91F91D8}" presName="parentText" presStyleLbl="node1" presStyleIdx="2" presStyleCnt="4">
        <dgm:presLayoutVars>
          <dgm:chMax val="0"/>
          <dgm:bulletEnabled val="1"/>
        </dgm:presLayoutVars>
      </dgm:prSet>
      <dgm:spPr/>
    </dgm:pt>
    <dgm:pt modelId="{046664EB-BA7A-2A41-AA6B-29795781B068}" type="pres">
      <dgm:prSet presAssocID="{A31ACCC8-6127-44F0-A306-B7A78BE2382B}" presName="spacer" presStyleCnt="0"/>
      <dgm:spPr/>
    </dgm:pt>
    <dgm:pt modelId="{7950DBD8-6229-3845-A8C5-8174D614180A}" type="pres">
      <dgm:prSet presAssocID="{7170B09E-FFD4-4234-8534-5FC3359626EE}" presName="parentText" presStyleLbl="node1" presStyleIdx="3" presStyleCnt="4">
        <dgm:presLayoutVars>
          <dgm:chMax val="0"/>
          <dgm:bulletEnabled val="1"/>
        </dgm:presLayoutVars>
      </dgm:prSet>
      <dgm:spPr/>
    </dgm:pt>
  </dgm:ptLst>
  <dgm:cxnLst>
    <dgm:cxn modelId="{A08DB710-AE23-4AF3-9A08-3AC2247670AC}" srcId="{D300818A-9EB4-4B9D-B19F-C9F5176E6441}" destId="{7170B09E-FFD4-4234-8534-5FC3359626EE}" srcOrd="3" destOrd="0" parTransId="{3CE5F39B-8787-4E8F-A758-19D974CBBFCB}" sibTransId="{ABBAF981-1940-4F19-9829-50B9BE818EC8}"/>
    <dgm:cxn modelId="{1346802F-A90F-4ECD-8716-50BDC8051C54}" srcId="{D300818A-9EB4-4B9D-B19F-C9F5176E6441}" destId="{452B2CC5-CCB8-4BBB-8D35-8149F91F91D8}" srcOrd="2" destOrd="0" parTransId="{7A3FD396-F622-453C-956B-B072DE9DA6C7}" sibTransId="{A31ACCC8-6127-44F0-A306-B7A78BE2382B}"/>
    <dgm:cxn modelId="{CF2A5C4C-95F5-B446-88F0-AECB0BA5FFF8}" type="presOf" srcId="{90223D96-D2CD-4FB3-AD85-3E482DC22564}" destId="{F53A0151-5976-8545-B178-670585039B9A}" srcOrd="0" destOrd="0" presId="urn:microsoft.com/office/officeart/2005/8/layout/vList2"/>
    <dgm:cxn modelId="{E9D93F64-4A62-F845-8A69-151F9621E0C2}" type="presOf" srcId="{AAB95166-4772-4D07-BDA3-A47B4EB3C2F7}" destId="{844F23C5-E740-B14A-AB42-61BC7EA4D68E}" srcOrd="0" destOrd="0" presId="urn:microsoft.com/office/officeart/2005/8/layout/vList2"/>
    <dgm:cxn modelId="{247AC59D-3EEF-4205-BFF7-7568A7C65A7F}" srcId="{D300818A-9EB4-4B9D-B19F-C9F5176E6441}" destId="{AAB95166-4772-4D07-BDA3-A47B4EB3C2F7}" srcOrd="0" destOrd="0" parTransId="{DFA030EF-7834-45BE-AFE2-5B92ECDC337F}" sibTransId="{2FBCFDA0-F7CF-4795-8BCA-74AAD963FE8B}"/>
    <dgm:cxn modelId="{72263DA2-6339-E141-981D-1EF68F717A5E}" type="presOf" srcId="{D300818A-9EB4-4B9D-B19F-C9F5176E6441}" destId="{ED98CA0B-ED3B-9848-B940-12F8C9FB22B1}" srcOrd="0" destOrd="0" presId="urn:microsoft.com/office/officeart/2005/8/layout/vList2"/>
    <dgm:cxn modelId="{EF917FBC-AE67-1143-98D5-975F70F3F2A7}" type="presOf" srcId="{452B2CC5-CCB8-4BBB-8D35-8149F91F91D8}" destId="{E9144106-361B-804F-A263-FBD4035D186B}" srcOrd="0" destOrd="0" presId="urn:microsoft.com/office/officeart/2005/8/layout/vList2"/>
    <dgm:cxn modelId="{40833BD0-DAC8-4EE7-BB6E-1ED3ED1014CF}" srcId="{D300818A-9EB4-4B9D-B19F-C9F5176E6441}" destId="{90223D96-D2CD-4FB3-AD85-3E482DC22564}" srcOrd="1" destOrd="0" parTransId="{F6E7B705-91A6-4802-A952-B65BFA5EB7F4}" sibTransId="{12030A2F-4413-494D-B3FF-7836AF4918F8}"/>
    <dgm:cxn modelId="{BE67AFF2-062B-E34A-80EC-34A541E62E8B}" type="presOf" srcId="{7170B09E-FFD4-4234-8534-5FC3359626EE}" destId="{7950DBD8-6229-3845-A8C5-8174D614180A}" srcOrd="0" destOrd="0" presId="urn:microsoft.com/office/officeart/2005/8/layout/vList2"/>
    <dgm:cxn modelId="{F113FAE0-EA69-0A45-91DD-CE7B2306FD9A}" type="presParOf" srcId="{ED98CA0B-ED3B-9848-B940-12F8C9FB22B1}" destId="{844F23C5-E740-B14A-AB42-61BC7EA4D68E}" srcOrd="0" destOrd="0" presId="urn:microsoft.com/office/officeart/2005/8/layout/vList2"/>
    <dgm:cxn modelId="{3DABE4C4-DE3F-9143-B362-A057BD6B27F8}" type="presParOf" srcId="{ED98CA0B-ED3B-9848-B940-12F8C9FB22B1}" destId="{4AD1555D-964A-EA4C-BEC6-90928E38F13F}" srcOrd="1" destOrd="0" presId="urn:microsoft.com/office/officeart/2005/8/layout/vList2"/>
    <dgm:cxn modelId="{893C3BC9-7CBE-D54C-9871-330AB718ACEC}" type="presParOf" srcId="{ED98CA0B-ED3B-9848-B940-12F8C9FB22B1}" destId="{F53A0151-5976-8545-B178-670585039B9A}" srcOrd="2" destOrd="0" presId="urn:microsoft.com/office/officeart/2005/8/layout/vList2"/>
    <dgm:cxn modelId="{1450180D-E1A7-5449-A811-C195021D8F73}" type="presParOf" srcId="{ED98CA0B-ED3B-9848-B940-12F8C9FB22B1}" destId="{C2A59EAB-EF08-9641-94C9-5BFDE4CB4915}" srcOrd="3" destOrd="0" presId="urn:microsoft.com/office/officeart/2005/8/layout/vList2"/>
    <dgm:cxn modelId="{9C8C8218-9703-5147-A32F-A41E34A4978E}" type="presParOf" srcId="{ED98CA0B-ED3B-9848-B940-12F8C9FB22B1}" destId="{E9144106-361B-804F-A263-FBD4035D186B}" srcOrd="4" destOrd="0" presId="urn:microsoft.com/office/officeart/2005/8/layout/vList2"/>
    <dgm:cxn modelId="{F17F4E7D-19B2-8749-8210-1CE11BE82A05}" type="presParOf" srcId="{ED98CA0B-ED3B-9848-B940-12F8C9FB22B1}" destId="{046664EB-BA7A-2A41-AA6B-29795781B068}" srcOrd="5" destOrd="0" presId="urn:microsoft.com/office/officeart/2005/8/layout/vList2"/>
    <dgm:cxn modelId="{B445738F-E21D-1542-AFCA-36E8353F4776}" type="presParOf" srcId="{ED98CA0B-ED3B-9848-B940-12F8C9FB22B1}" destId="{7950DBD8-6229-3845-A8C5-8174D614180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009160-6456-49A4-B033-74CF08C85A5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9FD241F0-7018-41C8-82F6-AF76230504AE}">
      <dgm:prSet/>
      <dgm:spPr/>
      <dgm:t>
        <a:bodyPr/>
        <a:lstStyle/>
        <a:p>
          <a:r>
            <a:rPr lang="en-US" dirty="0"/>
            <a:t>leaving in about fifteen </a:t>
          </a:r>
          <a:r>
            <a:rPr lang="en-US" b="1" dirty="0"/>
            <a:t>minuets</a:t>
          </a:r>
          <a:r>
            <a:rPr lang="en-US" dirty="0"/>
            <a:t> to go to her house. </a:t>
          </a:r>
        </a:p>
        <a:p>
          <a:r>
            <a:rPr lang="en-US" dirty="0"/>
            <a:t>The design </a:t>
          </a:r>
          <a:r>
            <a:rPr lang="en-US" b="1" dirty="0"/>
            <a:t>an</a:t>
          </a:r>
          <a:r>
            <a:rPr lang="en-US" dirty="0"/>
            <a:t> construction of the system. </a:t>
          </a:r>
        </a:p>
        <a:p>
          <a:r>
            <a:rPr lang="en-US" dirty="0"/>
            <a:t>Can they</a:t>
          </a:r>
          <a:r>
            <a:rPr lang="en-US" b="1" dirty="0"/>
            <a:t> lave </a:t>
          </a:r>
          <a:r>
            <a:rPr lang="en-US" dirty="0"/>
            <a:t>him my messages? </a:t>
          </a:r>
        </a:p>
        <a:p>
          <a:r>
            <a:rPr lang="en-US" dirty="0"/>
            <a:t>The study was conducted mainly </a:t>
          </a:r>
          <a:r>
            <a:rPr lang="en-US" b="1" dirty="0"/>
            <a:t>be</a:t>
          </a:r>
          <a:r>
            <a:rPr lang="en-US" dirty="0"/>
            <a:t> John Black.</a:t>
          </a:r>
        </a:p>
      </dgm:t>
    </dgm:pt>
    <dgm:pt modelId="{F5B4A541-1324-4CED-AC5D-9B697E1D8D3E}" type="parTrans" cxnId="{C0EBDD8C-235F-4235-8678-EFF3AE08A50C}">
      <dgm:prSet/>
      <dgm:spPr/>
      <dgm:t>
        <a:bodyPr/>
        <a:lstStyle/>
        <a:p>
          <a:endParaRPr lang="en-US" sz="2000"/>
        </a:p>
      </dgm:t>
    </dgm:pt>
    <dgm:pt modelId="{63D636BA-7469-48D9-8E4D-55CAA95402E1}" type="sibTrans" cxnId="{C0EBDD8C-235F-4235-8678-EFF3AE08A50C}">
      <dgm:prSet/>
      <dgm:spPr/>
      <dgm:t>
        <a:bodyPr/>
        <a:lstStyle/>
        <a:p>
          <a:endParaRPr lang="en-US"/>
        </a:p>
      </dgm:t>
    </dgm:pt>
    <dgm:pt modelId="{563DC3B8-032E-44AD-92C8-B5951B757CB2}">
      <dgm:prSet/>
      <dgm:spPr/>
      <dgm:t>
        <a:bodyPr/>
        <a:lstStyle/>
        <a:p>
          <a:r>
            <a:rPr lang="en-US"/>
            <a:t>Spelling errors that are words in dictionary </a:t>
          </a:r>
        </a:p>
      </dgm:t>
    </dgm:pt>
    <dgm:pt modelId="{41E3142D-2DE9-4803-A890-5BFF1E98A283}" type="parTrans" cxnId="{1A209524-2991-4723-9DF9-A5AA88D3A7F8}">
      <dgm:prSet/>
      <dgm:spPr/>
      <dgm:t>
        <a:bodyPr/>
        <a:lstStyle/>
        <a:p>
          <a:endParaRPr lang="en-US" sz="2000"/>
        </a:p>
      </dgm:t>
    </dgm:pt>
    <dgm:pt modelId="{E2CE2693-D67F-4BF5-A697-BF5E5664DA4F}" type="sibTrans" cxnId="{1A209524-2991-4723-9DF9-A5AA88D3A7F8}">
      <dgm:prSet/>
      <dgm:spPr/>
      <dgm:t>
        <a:bodyPr/>
        <a:lstStyle/>
        <a:p>
          <a:endParaRPr lang="en-US"/>
        </a:p>
      </dgm:t>
    </dgm:pt>
    <dgm:pt modelId="{AC9C802B-69D3-4AA0-B10E-86553FD6FA3C}">
      <dgm:prSet/>
      <dgm:spPr/>
      <dgm:t>
        <a:bodyPr/>
        <a:lstStyle/>
        <a:p>
          <a:r>
            <a:rPr lang="en-US"/>
            <a:t>25-40% of spelling errors are real words </a:t>
          </a:r>
        </a:p>
      </dgm:t>
    </dgm:pt>
    <dgm:pt modelId="{943238B6-2812-4160-A5F4-CBB0BACFF476}" type="parTrans" cxnId="{2B4D0C3C-9E98-4A33-9702-9EA0EC9D7E4E}">
      <dgm:prSet/>
      <dgm:spPr/>
      <dgm:t>
        <a:bodyPr/>
        <a:lstStyle/>
        <a:p>
          <a:endParaRPr lang="en-US" sz="2000"/>
        </a:p>
      </dgm:t>
    </dgm:pt>
    <dgm:pt modelId="{8A25D56D-0813-40DB-B6DA-2EA8D92CC529}" type="sibTrans" cxnId="{2B4D0C3C-9E98-4A33-9702-9EA0EC9D7E4E}">
      <dgm:prSet/>
      <dgm:spPr/>
      <dgm:t>
        <a:bodyPr/>
        <a:lstStyle/>
        <a:p>
          <a:endParaRPr lang="en-US"/>
        </a:p>
      </dgm:t>
    </dgm:pt>
    <dgm:pt modelId="{D6C57A13-FA4D-42A7-B5E1-099E79EEE64D}">
      <dgm:prSet/>
      <dgm:spPr/>
      <dgm:t>
        <a:bodyPr/>
        <a:lstStyle/>
        <a:p>
          <a:r>
            <a:rPr lang="en-US"/>
            <a:t>from [Kukich 1992]</a:t>
          </a:r>
        </a:p>
      </dgm:t>
    </dgm:pt>
    <dgm:pt modelId="{5B6F2C17-A623-4E9B-8B09-14C8CBD2B958}" type="parTrans" cxnId="{589F4DA1-9B9C-445F-9D4C-5D8D3BF0448A}">
      <dgm:prSet/>
      <dgm:spPr/>
      <dgm:t>
        <a:bodyPr/>
        <a:lstStyle/>
        <a:p>
          <a:endParaRPr lang="en-US" sz="2000"/>
        </a:p>
      </dgm:t>
    </dgm:pt>
    <dgm:pt modelId="{C8E849A6-9AD1-4958-B10B-81B750C3D0F9}" type="sibTrans" cxnId="{589F4DA1-9B9C-445F-9D4C-5D8D3BF0448A}">
      <dgm:prSet/>
      <dgm:spPr/>
      <dgm:t>
        <a:bodyPr/>
        <a:lstStyle/>
        <a:p>
          <a:endParaRPr lang="en-US"/>
        </a:p>
      </dgm:t>
    </dgm:pt>
    <dgm:pt modelId="{89DA6C34-17B2-41DF-980E-4250B6B49D10}">
      <dgm:prSet/>
      <dgm:spPr/>
      <dgm:t>
        <a:bodyPr/>
        <a:lstStyle/>
        <a:p>
          <a:r>
            <a:rPr lang="en-US"/>
            <a:t>Use context of in this case</a:t>
          </a:r>
        </a:p>
      </dgm:t>
    </dgm:pt>
    <dgm:pt modelId="{51F8F50C-DFED-43ED-AA88-A10C546D9E56}" type="parTrans" cxnId="{7D63F049-CADC-4119-B7D1-2B2221992689}">
      <dgm:prSet/>
      <dgm:spPr/>
      <dgm:t>
        <a:bodyPr/>
        <a:lstStyle/>
        <a:p>
          <a:endParaRPr lang="en-US" sz="2000"/>
        </a:p>
      </dgm:t>
    </dgm:pt>
    <dgm:pt modelId="{52097F23-BAC9-4484-A2D4-445678C8A275}" type="sibTrans" cxnId="{7D63F049-CADC-4119-B7D1-2B2221992689}">
      <dgm:prSet/>
      <dgm:spPr/>
      <dgm:t>
        <a:bodyPr/>
        <a:lstStyle/>
        <a:p>
          <a:endParaRPr lang="en-US"/>
        </a:p>
      </dgm:t>
    </dgm:pt>
    <dgm:pt modelId="{5936CD47-2A23-E641-81D8-8BCB990E87A4}" type="pres">
      <dgm:prSet presAssocID="{80009160-6456-49A4-B033-74CF08C85A58}" presName="linear" presStyleCnt="0">
        <dgm:presLayoutVars>
          <dgm:animLvl val="lvl"/>
          <dgm:resizeHandles val="exact"/>
        </dgm:presLayoutVars>
      </dgm:prSet>
      <dgm:spPr/>
    </dgm:pt>
    <dgm:pt modelId="{B1150452-A901-534A-9F50-237113ACB7C3}" type="pres">
      <dgm:prSet presAssocID="{9FD241F0-7018-41C8-82F6-AF76230504AE}" presName="parentText" presStyleLbl="node1" presStyleIdx="0" presStyleCnt="4">
        <dgm:presLayoutVars>
          <dgm:chMax val="0"/>
          <dgm:bulletEnabled val="1"/>
        </dgm:presLayoutVars>
      </dgm:prSet>
      <dgm:spPr/>
    </dgm:pt>
    <dgm:pt modelId="{C098819B-9594-224C-ABCD-21BE020BDE07}" type="pres">
      <dgm:prSet presAssocID="{63D636BA-7469-48D9-8E4D-55CAA95402E1}" presName="spacer" presStyleCnt="0"/>
      <dgm:spPr/>
    </dgm:pt>
    <dgm:pt modelId="{50C65C6B-4DD4-A34C-8530-C9719A162CEA}" type="pres">
      <dgm:prSet presAssocID="{563DC3B8-032E-44AD-92C8-B5951B757CB2}" presName="parentText" presStyleLbl="node1" presStyleIdx="1" presStyleCnt="4">
        <dgm:presLayoutVars>
          <dgm:chMax val="0"/>
          <dgm:bulletEnabled val="1"/>
        </dgm:presLayoutVars>
      </dgm:prSet>
      <dgm:spPr/>
    </dgm:pt>
    <dgm:pt modelId="{3B2815C1-93FC-854F-82AE-5D3650E4A4DD}" type="pres">
      <dgm:prSet presAssocID="{E2CE2693-D67F-4BF5-A697-BF5E5664DA4F}" presName="spacer" presStyleCnt="0"/>
      <dgm:spPr/>
    </dgm:pt>
    <dgm:pt modelId="{BF8C2676-FD7E-3343-B4A6-A68583398FF5}" type="pres">
      <dgm:prSet presAssocID="{AC9C802B-69D3-4AA0-B10E-86553FD6FA3C}" presName="parentText" presStyleLbl="node1" presStyleIdx="2" presStyleCnt="4">
        <dgm:presLayoutVars>
          <dgm:chMax val="0"/>
          <dgm:bulletEnabled val="1"/>
        </dgm:presLayoutVars>
      </dgm:prSet>
      <dgm:spPr/>
    </dgm:pt>
    <dgm:pt modelId="{3F7D3BD2-A3BB-824F-9F12-9F8AF8B9CDA1}" type="pres">
      <dgm:prSet presAssocID="{AC9C802B-69D3-4AA0-B10E-86553FD6FA3C}" presName="childText" presStyleLbl="revTx" presStyleIdx="0" presStyleCnt="1">
        <dgm:presLayoutVars>
          <dgm:bulletEnabled val="1"/>
        </dgm:presLayoutVars>
      </dgm:prSet>
      <dgm:spPr/>
    </dgm:pt>
    <dgm:pt modelId="{01EBBDC2-FF68-4447-9E9A-EFEF4269550D}" type="pres">
      <dgm:prSet presAssocID="{89DA6C34-17B2-41DF-980E-4250B6B49D10}" presName="parentText" presStyleLbl="node1" presStyleIdx="3" presStyleCnt="4">
        <dgm:presLayoutVars>
          <dgm:chMax val="0"/>
          <dgm:bulletEnabled val="1"/>
        </dgm:presLayoutVars>
      </dgm:prSet>
      <dgm:spPr/>
    </dgm:pt>
  </dgm:ptLst>
  <dgm:cxnLst>
    <dgm:cxn modelId="{D981551B-473C-B145-B03D-E67A16F1CFBE}" type="presOf" srcId="{AC9C802B-69D3-4AA0-B10E-86553FD6FA3C}" destId="{BF8C2676-FD7E-3343-B4A6-A68583398FF5}" srcOrd="0" destOrd="0" presId="urn:microsoft.com/office/officeart/2005/8/layout/vList2"/>
    <dgm:cxn modelId="{E7237C24-69D2-DF4A-A2F2-A96318AB3CA9}" type="presOf" srcId="{563DC3B8-032E-44AD-92C8-B5951B757CB2}" destId="{50C65C6B-4DD4-A34C-8530-C9719A162CEA}" srcOrd="0" destOrd="0" presId="urn:microsoft.com/office/officeart/2005/8/layout/vList2"/>
    <dgm:cxn modelId="{1A209524-2991-4723-9DF9-A5AA88D3A7F8}" srcId="{80009160-6456-49A4-B033-74CF08C85A58}" destId="{563DC3B8-032E-44AD-92C8-B5951B757CB2}" srcOrd="1" destOrd="0" parTransId="{41E3142D-2DE9-4803-A890-5BFF1E98A283}" sibTransId="{E2CE2693-D67F-4BF5-A697-BF5E5664DA4F}"/>
    <dgm:cxn modelId="{2B4D0C3C-9E98-4A33-9702-9EA0EC9D7E4E}" srcId="{80009160-6456-49A4-B033-74CF08C85A58}" destId="{AC9C802B-69D3-4AA0-B10E-86553FD6FA3C}" srcOrd="2" destOrd="0" parTransId="{943238B6-2812-4160-A5F4-CBB0BACFF476}" sibTransId="{8A25D56D-0813-40DB-B6DA-2EA8D92CC529}"/>
    <dgm:cxn modelId="{7D63F049-CADC-4119-B7D1-2B2221992689}" srcId="{80009160-6456-49A4-B033-74CF08C85A58}" destId="{89DA6C34-17B2-41DF-980E-4250B6B49D10}" srcOrd="3" destOrd="0" parTransId="{51F8F50C-DFED-43ED-AA88-A10C546D9E56}" sibTransId="{52097F23-BAC9-4484-A2D4-445678C8A275}"/>
    <dgm:cxn modelId="{2FD96B6B-C813-694B-B3FD-3D33964169D2}" type="presOf" srcId="{80009160-6456-49A4-B033-74CF08C85A58}" destId="{5936CD47-2A23-E641-81D8-8BCB990E87A4}" srcOrd="0" destOrd="0" presId="urn:microsoft.com/office/officeart/2005/8/layout/vList2"/>
    <dgm:cxn modelId="{F50CB96D-2827-7547-99E6-0FE3082E815C}" type="presOf" srcId="{D6C57A13-FA4D-42A7-B5E1-099E79EEE64D}" destId="{3F7D3BD2-A3BB-824F-9F12-9F8AF8B9CDA1}" srcOrd="0" destOrd="0" presId="urn:microsoft.com/office/officeart/2005/8/layout/vList2"/>
    <dgm:cxn modelId="{FF3BD676-3E8E-844E-A3CD-E3B2835B4515}" type="presOf" srcId="{9FD241F0-7018-41C8-82F6-AF76230504AE}" destId="{B1150452-A901-534A-9F50-237113ACB7C3}" srcOrd="0" destOrd="0" presId="urn:microsoft.com/office/officeart/2005/8/layout/vList2"/>
    <dgm:cxn modelId="{C0EBDD8C-235F-4235-8678-EFF3AE08A50C}" srcId="{80009160-6456-49A4-B033-74CF08C85A58}" destId="{9FD241F0-7018-41C8-82F6-AF76230504AE}" srcOrd="0" destOrd="0" parTransId="{F5B4A541-1324-4CED-AC5D-9B697E1D8D3E}" sibTransId="{63D636BA-7469-48D9-8E4D-55CAA95402E1}"/>
    <dgm:cxn modelId="{589F4DA1-9B9C-445F-9D4C-5D8D3BF0448A}" srcId="{AC9C802B-69D3-4AA0-B10E-86553FD6FA3C}" destId="{D6C57A13-FA4D-42A7-B5E1-099E79EEE64D}" srcOrd="0" destOrd="0" parTransId="{5B6F2C17-A623-4E9B-8B09-14C8CBD2B958}" sibTransId="{C8E849A6-9AD1-4958-B10B-81B750C3D0F9}"/>
    <dgm:cxn modelId="{83E282E4-B55D-1146-91C2-4317649D8D25}" type="presOf" srcId="{89DA6C34-17B2-41DF-980E-4250B6B49D10}" destId="{01EBBDC2-FF68-4447-9E9A-EFEF4269550D}" srcOrd="0" destOrd="0" presId="urn:microsoft.com/office/officeart/2005/8/layout/vList2"/>
    <dgm:cxn modelId="{4426D241-23B6-9E4D-B7C1-17B17A4925FB}" type="presParOf" srcId="{5936CD47-2A23-E641-81D8-8BCB990E87A4}" destId="{B1150452-A901-534A-9F50-237113ACB7C3}" srcOrd="0" destOrd="0" presId="urn:microsoft.com/office/officeart/2005/8/layout/vList2"/>
    <dgm:cxn modelId="{BCBDFF3F-4B79-CA49-8167-1A52138DAA02}" type="presParOf" srcId="{5936CD47-2A23-E641-81D8-8BCB990E87A4}" destId="{C098819B-9594-224C-ABCD-21BE020BDE07}" srcOrd="1" destOrd="0" presId="urn:microsoft.com/office/officeart/2005/8/layout/vList2"/>
    <dgm:cxn modelId="{3C39DC16-6617-3349-A5B9-9B7A00A51D5B}" type="presParOf" srcId="{5936CD47-2A23-E641-81D8-8BCB990E87A4}" destId="{50C65C6B-4DD4-A34C-8530-C9719A162CEA}" srcOrd="2" destOrd="0" presId="urn:microsoft.com/office/officeart/2005/8/layout/vList2"/>
    <dgm:cxn modelId="{58FB60E6-6A07-6044-B137-4C8A17159C89}" type="presParOf" srcId="{5936CD47-2A23-E641-81D8-8BCB990E87A4}" destId="{3B2815C1-93FC-854F-82AE-5D3650E4A4DD}" srcOrd="3" destOrd="0" presId="urn:microsoft.com/office/officeart/2005/8/layout/vList2"/>
    <dgm:cxn modelId="{3DF35DDE-25E5-9C48-862B-C09F4C23F5DE}" type="presParOf" srcId="{5936CD47-2A23-E641-81D8-8BCB990E87A4}" destId="{BF8C2676-FD7E-3343-B4A6-A68583398FF5}" srcOrd="4" destOrd="0" presId="urn:microsoft.com/office/officeart/2005/8/layout/vList2"/>
    <dgm:cxn modelId="{A581754B-56F6-F246-A479-FDFA8B2896D3}" type="presParOf" srcId="{5936CD47-2A23-E641-81D8-8BCB990E87A4}" destId="{3F7D3BD2-A3BB-824F-9F12-9F8AF8B9CDA1}" srcOrd="5" destOrd="0" presId="urn:microsoft.com/office/officeart/2005/8/layout/vList2"/>
    <dgm:cxn modelId="{D46FCB72-67BE-A94B-834F-54703ACEEC10}" type="presParOf" srcId="{5936CD47-2A23-E641-81D8-8BCB990E87A4}" destId="{01EBBDC2-FF68-4447-9E9A-EFEF4269550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231F2-9606-0741-A500-A29892C7658F}">
      <dsp:nvSpPr>
        <dsp:cNvPr id="0" name=""/>
        <dsp:cNvSpPr/>
      </dsp:nvSpPr>
      <dsp:spPr>
        <a:xfrm>
          <a:off x="0" y="344088"/>
          <a:ext cx="10168127" cy="144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9160" tIns="416560" rIns="78916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Errors that result in strings that do not correspond to valid words in the language.</a:t>
          </a:r>
        </a:p>
        <a:p>
          <a:pPr marL="228600" lvl="1" indent="-228600" algn="l" defTabSz="889000">
            <a:lnSpc>
              <a:spcPct val="90000"/>
            </a:lnSpc>
            <a:spcBef>
              <a:spcPct val="0"/>
            </a:spcBef>
            <a:spcAft>
              <a:spcPct val="15000"/>
            </a:spcAft>
            <a:buChar char="•"/>
          </a:pPr>
          <a:r>
            <a:rPr lang="en-US" sz="2000" kern="1200"/>
            <a:t>Examples: "happee" instead of "happy", "writting" instead of "writing".</a:t>
          </a:r>
        </a:p>
      </dsp:txBody>
      <dsp:txXfrm>
        <a:off x="0" y="344088"/>
        <a:ext cx="10168127" cy="1449000"/>
      </dsp:txXfrm>
    </dsp:sp>
    <dsp:sp modelId="{08C1AEEA-C5AC-AF4E-B2BB-B664BA7D9DCD}">
      <dsp:nvSpPr>
        <dsp:cNvPr id="0" name=""/>
        <dsp:cNvSpPr/>
      </dsp:nvSpPr>
      <dsp:spPr>
        <a:xfrm>
          <a:off x="508406" y="48888"/>
          <a:ext cx="7117689" cy="590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32" tIns="0" rIns="269032" bIns="0" numCol="1" spcCol="1270" anchor="ctr" anchorCtr="0">
          <a:noAutofit/>
        </a:bodyPr>
        <a:lstStyle/>
        <a:p>
          <a:pPr marL="0" lvl="0" indent="0" algn="l" defTabSz="889000">
            <a:lnSpc>
              <a:spcPct val="90000"/>
            </a:lnSpc>
            <a:spcBef>
              <a:spcPct val="0"/>
            </a:spcBef>
            <a:spcAft>
              <a:spcPct val="35000"/>
            </a:spcAft>
            <a:buNone/>
          </a:pPr>
          <a:r>
            <a:rPr lang="en-US" sz="2000" kern="1200"/>
            <a:t>Non-word Errors </a:t>
          </a:r>
        </a:p>
      </dsp:txBody>
      <dsp:txXfrm>
        <a:off x="537227" y="77709"/>
        <a:ext cx="7060047" cy="532757"/>
      </dsp:txXfrm>
    </dsp:sp>
    <dsp:sp modelId="{4DC21B7A-2698-C141-A404-EFC87F015092}">
      <dsp:nvSpPr>
        <dsp:cNvPr id="0" name=""/>
        <dsp:cNvSpPr/>
      </dsp:nvSpPr>
      <dsp:spPr>
        <a:xfrm>
          <a:off x="0" y="2196288"/>
          <a:ext cx="10168127" cy="144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9160" tIns="416560" rIns="78916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Errors that result in valid words, but with a different meaning than intended.</a:t>
          </a:r>
        </a:p>
        <a:p>
          <a:pPr marL="228600" lvl="1" indent="-228600" algn="l" defTabSz="889000">
            <a:lnSpc>
              <a:spcPct val="90000"/>
            </a:lnSpc>
            <a:spcBef>
              <a:spcPct val="0"/>
            </a:spcBef>
            <a:spcAft>
              <a:spcPct val="15000"/>
            </a:spcAft>
            <a:buChar char="•"/>
          </a:pPr>
          <a:r>
            <a:rPr lang="en-US" sz="2000" kern="1200"/>
            <a:t>Examples: "there" instead of "their", "weather" instead of "whether".</a:t>
          </a:r>
        </a:p>
      </dsp:txBody>
      <dsp:txXfrm>
        <a:off x="0" y="2196288"/>
        <a:ext cx="10168127" cy="1449000"/>
      </dsp:txXfrm>
    </dsp:sp>
    <dsp:sp modelId="{CF7BCB17-0C09-B540-BE2D-F83FDF3A2EE3}">
      <dsp:nvSpPr>
        <dsp:cNvPr id="0" name=""/>
        <dsp:cNvSpPr/>
      </dsp:nvSpPr>
      <dsp:spPr>
        <a:xfrm>
          <a:off x="508406" y="1901088"/>
          <a:ext cx="7117689" cy="590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32" tIns="0" rIns="269032" bIns="0" numCol="1" spcCol="1270" anchor="ctr" anchorCtr="0">
          <a:noAutofit/>
        </a:bodyPr>
        <a:lstStyle/>
        <a:p>
          <a:pPr marL="0" lvl="0" indent="0" algn="l" defTabSz="889000">
            <a:lnSpc>
              <a:spcPct val="90000"/>
            </a:lnSpc>
            <a:spcBef>
              <a:spcPct val="0"/>
            </a:spcBef>
            <a:spcAft>
              <a:spcPct val="35000"/>
            </a:spcAft>
            <a:buNone/>
          </a:pPr>
          <a:r>
            <a:rPr lang="en-US" sz="2000" kern="1200" dirty="0"/>
            <a:t>2) Real-word Errors </a:t>
          </a:r>
        </a:p>
      </dsp:txBody>
      <dsp:txXfrm>
        <a:off x="537227" y="1929909"/>
        <a:ext cx="7060047" cy="5327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814F0-EC07-3146-BE72-12ABB740E20C}">
      <dsp:nvSpPr>
        <dsp:cNvPr id="0" name=""/>
        <dsp:cNvSpPr/>
      </dsp:nvSpPr>
      <dsp:spPr>
        <a:xfrm>
          <a:off x="51" y="142700"/>
          <a:ext cx="4913783" cy="104713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For each word w in the sentence</a:t>
          </a:r>
        </a:p>
      </dsp:txBody>
      <dsp:txXfrm>
        <a:off x="51" y="142700"/>
        <a:ext cx="4913783" cy="1047133"/>
      </dsp:txXfrm>
    </dsp:sp>
    <dsp:sp modelId="{49632305-87BB-2B48-9207-ACA663CBDAEE}">
      <dsp:nvSpPr>
        <dsp:cNvPr id="0" name=""/>
        <dsp:cNvSpPr/>
      </dsp:nvSpPr>
      <dsp:spPr>
        <a:xfrm>
          <a:off x="51" y="1189833"/>
          <a:ext cx="4913783" cy="302499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Generate candidate set </a:t>
          </a:r>
        </a:p>
        <a:p>
          <a:pPr marL="571500" lvl="2" indent="-285750" algn="l" defTabSz="1289050">
            <a:lnSpc>
              <a:spcPct val="90000"/>
            </a:lnSpc>
            <a:spcBef>
              <a:spcPct val="0"/>
            </a:spcBef>
            <a:spcAft>
              <a:spcPct val="15000"/>
            </a:spcAft>
            <a:buChar char="•"/>
          </a:pPr>
          <a:r>
            <a:rPr lang="en-US" sz="2900" kern="1200"/>
            <a:t>the word itself </a:t>
          </a:r>
        </a:p>
        <a:p>
          <a:pPr marL="571500" lvl="2" indent="-285750" algn="l" defTabSz="1289050">
            <a:lnSpc>
              <a:spcPct val="90000"/>
            </a:lnSpc>
            <a:spcBef>
              <a:spcPct val="0"/>
            </a:spcBef>
            <a:spcAft>
              <a:spcPct val="15000"/>
            </a:spcAft>
            <a:buChar char="•"/>
          </a:pPr>
          <a:r>
            <a:rPr lang="en-US" sz="2900" kern="1200"/>
            <a:t>all single-letter edits that are English words </a:t>
          </a:r>
        </a:p>
        <a:p>
          <a:pPr marL="571500" lvl="2" indent="-285750" algn="l" defTabSz="1289050">
            <a:lnSpc>
              <a:spcPct val="90000"/>
            </a:lnSpc>
            <a:spcBef>
              <a:spcPct val="0"/>
            </a:spcBef>
            <a:spcAft>
              <a:spcPct val="15000"/>
            </a:spcAft>
            <a:buChar char="•"/>
          </a:pPr>
          <a:r>
            <a:rPr lang="en-US" sz="2900" kern="1200" dirty="0"/>
            <a:t>homophone words (similar pronunciations) </a:t>
          </a:r>
        </a:p>
      </dsp:txBody>
      <dsp:txXfrm>
        <a:off x="51" y="1189833"/>
        <a:ext cx="4913783" cy="3024990"/>
      </dsp:txXfrm>
    </dsp:sp>
    <dsp:sp modelId="{05FB38F2-EA1B-DB49-BA1A-CC3EFF161365}">
      <dsp:nvSpPr>
        <dsp:cNvPr id="0" name=""/>
        <dsp:cNvSpPr/>
      </dsp:nvSpPr>
      <dsp:spPr>
        <a:xfrm>
          <a:off x="5601764" y="142700"/>
          <a:ext cx="4913783" cy="1047133"/>
        </a:xfrm>
        <a:prstGeom prst="rect">
          <a:avLst/>
        </a:prstGeom>
        <a:solidFill>
          <a:schemeClr val="accent2">
            <a:hueOff val="-2449550"/>
            <a:satOff val="-11314"/>
            <a:lumOff val="-2354"/>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Choose best combination word candidates </a:t>
          </a:r>
        </a:p>
      </dsp:txBody>
      <dsp:txXfrm>
        <a:off x="5601764" y="142700"/>
        <a:ext cx="4913783" cy="1047133"/>
      </dsp:txXfrm>
    </dsp:sp>
    <dsp:sp modelId="{14DF5E7F-B221-DB49-B2DD-F60BB3173C64}">
      <dsp:nvSpPr>
        <dsp:cNvPr id="0" name=""/>
        <dsp:cNvSpPr/>
      </dsp:nvSpPr>
      <dsp:spPr>
        <a:xfrm>
          <a:off x="5601764" y="1189833"/>
          <a:ext cx="4913783" cy="3024990"/>
        </a:xfrm>
        <a:prstGeom prst="rect">
          <a:avLst/>
        </a:prstGeom>
        <a:solidFill>
          <a:schemeClr val="accent2">
            <a:tint val="40000"/>
            <a:alpha val="90000"/>
            <a:hueOff val="-3345258"/>
            <a:satOff val="-8332"/>
            <a:lumOff val="-1038"/>
            <a:alphaOff val="0"/>
          </a:schemeClr>
        </a:solidFill>
        <a:ln w="12700" cap="flat" cmpd="sng" algn="ctr">
          <a:solidFill>
            <a:schemeClr val="accent2">
              <a:tint val="40000"/>
              <a:alpha val="90000"/>
              <a:hueOff val="-3345258"/>
              <a:satOff val="-8332"/>
              <a:lumOff val="-10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noisy channel model </a:t>
          </a:r>
        </a:p>
        <a:p>
          <a:pPr marL="285750" lvl="1" indent="-285750" algn="l" defTabSz="1289050">
            <a:lnSpc>
              <a:spcPct val="90000"/>
            </a:lnSpc>
            <a:spcBef>
              <a:spcPct val="0"/>
            </a:spcBef>
            <a:spcAft>
              <a:spcPct val="15000"/>
            </a:spcAft>
            <a:buChar char="•"/>
          </a:pPr>
          <a:r>
            <a:rPr lang="en-US" sz="2900" kern="1200" dirty="0"/>
            <a:t>task-specific classifier</a:t>
          </a:r>
        </a:p>
      </dsp:txBody>
      <dsp:txXfrm>
        <a:off x="5601764" y="1189833"/>
        <a:ext cx="4913783" cy="30249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FA565-9A2E-C14C-AE58-7AB8C5B8DAA0}">
      <dsp:nvSpPr>
        <dsp:cNvPr id="0" name=""/>
        <dsp:cNvSpPr/>
      </dsp:nvSpPr>
      <dsp:spPr>
        <a:xfrm>
          <a:off x="0" y="294675"/>
          <a:ext cx="10506456" cy="72292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354076" rIns="81541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assumes one error per sentence</a:t>
          </a:r>
        </a:p>
      </dsp:txBody>
      <dsp:txXfrm>
        <a:off x="0" y="294675"/>
        <a:ext cx="10506456" cy="722924"/>
      </dsp:txXfrm>
    </dsp:sp>
    <dsp:sp modelId="{3F4101BF-0621-DB41-B2ED-C3465839697C}">
      <dsp:nvSpPr>
        <dsp:cNvPr id="0" name=""/>
        <dsp:cNvSpPr/>
      </dsp:nvSpPr>
      <dsp:spPr>
        <a:xfrm>
          <a:off x="525322" y="43755"/>
          <a:ext cx="7354519" cy="501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755650">
            <a:lnSpc>
              <a:spcPct val="90000"/>
            </a:lnSpc>
            <a:spcBef>
              <a:spcPct val="0"/>
            </a:spcBef>
            <a:spcAft>
              <a:spcPct val="35000"/>
            </a:spcAft>
            <a:buNone/>
          </a:pPr>
          <a:r>
            <a:rPr lang="en-US" sz="1700" kern="1200" dirty="0"/>
            <a:t>Or simplify to allow only one word to be replaced </a:t>
          </a:r>
        </a:p>
      </dsp:txBody>
      <dsp:txXfrm>
        <a:off x="549820" y="68253"/>
        <a:ext cx="7305523" cy="452844"/>
      </dsp:txXfrm>
    </dsp:sp>
    <dsp:sp modelId="{9373081F-5DEA-3141-979A-3C177D090607}">
      <dsp:nvSpPr>
        <dsp:cNvPr id="0" name=""/>
        <dsp:cNvSpPr/>
      </dsp:nvSpPr>
      <dsp:spPr>
        <a:xfrm>
          <a:off x="0" y="1360320"/>
          <a:ext cx="10506456" cy="128519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354076" rIns="81541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C(two)       =     {two, to, </a:t>
          </a:r>
          <a:r>
            <a:rPr lang="en-US" sz="1700" kern="1200" dirty="0" err="1"/>
            <a:t>tao</a:t>
          </a:r>
          <a:r>
            <a:rPr lang="en-US" sz="1700" kern="1200" dirty="0"/>
            <a:t>, too} </a:t>
          </a:r>
        </a:p>
        <a:p>
          <a:pPr marL="171450" lvl="1" indent="-171450" algn="l" defTabSz="755650">
            <a:lnSpc>
              <a:spcPct val="90000"/>
            </a:lnSpc>
            <a:spcBef>
              <a:spcPct val="0"/>
            </a:spcBef>
            <a:spcAft>
              <a:spcPct val="15000"/>
            </a:spcAft>
            <a:buChar char="•"/>
          </a:pPr>
          <a:r>
            <a:rPr lang="en-US" sz="1700" kern="1200" dirty="0"/>
            <a:t>C(of)          =     {of, off, on} </a:t>
          </a:r>
        </a:p>
        <a:p>
          <a:pPr marL="171450" lvl="1" indent="-171450" algn="l" defTabSz="755650">
            <a:lnSpc>
              <a:spcPct val="90000"/>
            </a:lnSpc>
            <a:spcBef>
              <a:spcPct val="0"/>
            </a:spcBef>
            <a:spcAft>
              <a:spcPct val="15000"/>
            </a:spcAft>
            <a:buChar char="•"/>
          </a:pPr>
          <a:r>
            <a:rPr lang="en-US" sz="1700" kern="1200" dirty="0"/>
            <a:t>C (thew)    =     {thew, the, threw, thaw} </a:t>
          </a:r>
        </a:p>
      </dsp:txBody>
      <dsp:txXfrm>
        <a:off x="0" y="1360320"/>
        <a:ext cx="10506456" cy="1285199"/>
      </dsp:txXfrm>
    </dsp:sp>
    <dsp:sp modelId="{9F81C469-07B3-E941-9091-2ED53F0031D9}">
      <dsp:nvSpPr>
        <dsp:cNvPr id="0" name=""/>
        <dsp:cNvSpPr/>
      </dsp:nvSpPr>
      <dsp:spPr>
        <a:xfrm>
          <a:off x="525322" y="1109400"/>
          <a:ext cx="7354519" cy="501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755650">
            <a:lnSpc>
              <a:spcPct val="90000"/>
            </a:lnSpc>
            <a:spcBef>
              <a:spcPct val="0"/>
            </a:spcBef>
            <a:spcAft>
              <a:spcPct val="35000"/>
            </a:spcAft>
            <a:buNone/>
          </a:pPr>
          <a:r>
            <a:rPr lang="en-US" sz="1700" kern="1200" dirty="0"/>
            <a:t>Example: </a:t>
          </a:r>
          <a:r>
            <a:rPr lang="en-US" sz="1700" kern="1200" dirty="0">
              <a:solidFill>
                <a:schemeClr val="tx1"/>
              </a:solidFill>
            </a:rPr>
            <a:t>“two of thew” </a:t>
          </a:r>
        </a:p>
      </dsp:txBody>
      <dsp:txXfrm>
        <a:off x="549820" y="1133898"/>
        <a:ext cx="7305523" cy="452844"/>
      </dsp:txXfrm>
    </dsp:sp>
    <dsp:sp modelId="{667A83A3-7287-3248-8233-6E99CBB25C61}">
      <dsp:nvSpPr>
        <dsp:cNvPr id="0" name=""/>
        <dsp:cNvSpPr/>
      </dsp:nvSpPr>
      <dsp:spPr>
        <a:xfrm>
          <a:off x="0" y="2988240"/>
          <a:ext cx="10506456" cy="155294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354076" rIns="81541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rgbClr val="FF0000"/>
              </a:solidFill>
            </a:rPr>
            <a:t>Two</a:t>
          </a:r>
          <a:r>
            <a:rPr lang="en-US" sz="1700" kern="1200" dirty="0"/>
            <a:t> of threw 	</a:t>
          </a:r>
          <a:r>
            <a:rPr lang="en-US" sz="1700" kern="1200" dirty="0">
              <a:solidFill>
                <a:schemeClr val="tx1"/>
              </a:solidFill>
            </a:rPr>
            <a:t>Two</a:t>
          </a:r>
          <a:r>
            <a:rPr lang="en-US" sz="1700" kern="1200" dirty="0"/>
            <a:t> </a:t>
          </a:r>
          <a:r>
            <a:rPr lang="en-US" sz="1700" kern="1200" dirty="0">
              <a:solidFill>
                <a:srgbClr val="FF0000"/>
              </a:solidFill>
            </a:rPr>
            <a:t>of</a:t>
          </a:r>
          <a:r>
            <a:rPr lang="en-US" sz="1700" kern="1200" dirty="0"/>
            <a:t> thew 	</a:t>
          </a:r>
          <a:r>
            <a:rPr lang="en-US" sz="1700" kern="1200" dirty="0">
              <a:solidFill>
                <a:schemeClr val="tx1"/>
              </a:solidFill>
            </a:rPr>
            <a:t>Two</a:t>
          </a:r>
          <a:r>
            <a:rPr lang="en-US" sz="1700" kern="1200" dirty="0"/>
            <a:t> of </a:t>
          </a:r>
          <a:r>
            <a:rPr lang="en-US" sz="1700" kern="1200" dirty="0">
              <a:solidFill>
                <a:srgbClr val="FF0000"/>
              </a:solidFill>
            </a:rPr>
            <a:t>thew</a:t>
          </a:r>
          <a:r>
            <a:rPr lang="en-US" sz="1700" kern="1200" dirty="0"/>
            <a:t> </a:t>
          </a:r>
        </a:p>
        <a:p>
          <a:pPr marL="171450" lvl="1" indent="-171450" algn="l" defTabSz="755650">
            <a:lnSpc>
              <a:spcPct val="90000"/>
            </a:lnSpc>
            <a:spcBef>
              <a:spcPct val="0"/>
            </a:spcBef>
            <a:spcAft>
              <a:spcPct val="15000"/>
            </a:spcAft>
            <a:buChar char="•"/>
          </a:pPr>
          <a:r>
            <a:rPr lang="en-US" sz="1700" kern="1200" dirty="0">
              <a:solidFill>
                <a:srgbClr val="FF0000"/>
              </a:solidFill>
            </a:rPr>
            <a:t>To</a:t>
          </a:r>
          <a:r>
            <a:rPr lang="en-US" sz="1700" kern="1200" dirty="0"/>
            <a:t> of thew 	</a:t>
          </a:r>
          <a:r>
            <a:rPr lang="en-US" sz="1700" kern="1200" dirty="0">
              <a:solidFill>
                <a:schemeClr val="tx1"/>
              </a:solidFill>
            </a:rPr>
            <a:t>Two</a:t>
          </a:r>
          <a:r>
            <a:rPr lang="en-US" sz="1700" kern="1200" dirty="0"/>
            <a:t> </a:t>
          </a:r>
          <a:r>
            <a:rPr lang="en-US" sz="1700" kern="1200" dirty="0">
              <a:solidFill>
                <a:srgbClr val="FF0000"/>
              </a:solidFill>
            </a:rPr>
            <a:t>off</a:t>
          </a:r>
          <a:r>
            <a:rPr lang="en-US" sz="1700" kern="1200" dirty="0"/>
            <a:t> thew 	</a:t>
          </a:r>
          <a:r>
            <a:rPr lang="en-US" sz="1700" kern="1200" dirty="0">
              <a:solidFill>
                <a:schemeClr val="tx1"/>
              </a:solidFill>
            </a:rPr>
            <a:t>Two</a:t>
          </a:r>
          <a:r>
            <a:rPr lang="en-US" sz="1700" kern="1200" dirty="0"/>
            <a:t> of </a:t>
          </a:r>
          <a:r>
            <a:rPr lang="en-US" sz="1700" kern="1200" dirty="0">
              <a:solidFill>
                <a:srgbClr val="FF0000"/>
              </a:solidFill>
            </a:rPr>
            <a:t>the</a:t>
          </a:r>
          <a:r>
            <a:rPr lang="en-US" sz="1700" kern="1200" dirty="0"/>
            <a:t> </a:t>
          </a:r>
        </a:p>
        <a:p>
          <a:pPr marL="171450" lvl="1" indent="-171450" algn="l" defTabSz="755650">
            <a:lnSpc>
              <a:spcPct val="90000"/>
            </a:lnSpc>
            <a:spcBef>
              <a:spcPct val="0"/>
            </a:spcBef>
            <a:spcAft>
              <a:spcPct val="15000"/>
            </a:spcAft>
            <a:buChar char="•"/>
          </a:pPr>
          <a:r>
            <a:rPr lang="en-US" sz="1700" kern="1200" dirty="0">
              <a:solidFill>
                <a:srgbClr val="FF0000"/>
              </a:solidFill>
            </a:rPr>
            <a:t>Tao</a:t>
          </a:r>
          <a:r>
            <a:rPr lang="en-US" sz="1700" kern="1200" dirty="0"/>
            <a:t> of thew 	</a:t>
          </a:r>
          <a:r>
            <a:rPr lang="en-US" sz="1700" kern="1200" dirty="0">
              <a:solidFill>
                <a:schemeClr val="tx1"/>
              </a:solidFill>
            </a:rPr>
            <a:t>Two</a:t>
          </a:r>
          <a:r>
            <a:rPr lang="en-US" sz="1700" kern="1200" dirty="0"/>
            <a:t> </a:t>
          </a:r>
          <a:r>
            <a:rPr lang="en-US" sz="1700" kern="1200" dirty="0">
              <a:solidFill>
                <a:srgbClr val="FF0000"/>
              </a:solidFill>
            </a:rPr>
            <a:t>on</a:t>
          </a:r>
          <a:r>
            <a:rPr lang="en-US" sz="1700" kern="1200" dirty="0"/>
            <a:t> thew 	</a:t>
          </a:r>
          <a:r>
            <a:rPr lang="en-US" sz="1700" kern="1200" dirty="0">
              <a:solidFill>
                <a:schemeClr val="tx1"/>
              </a:solidFill>
            </a:rPr>
            <a:t>Two</a:t>
          </a:r>
          <a:r>
            <a:rPr lang="en-US" sz="1700" kern="1200" dirty="0"/>
            <a:t> of </a:t>
          </a:r>
          <a:r>
            <a:rPr lang="en-US" sz="1700" kern="1200" dirty="0">
              <a:solidFill>
                <a:srgbClr val="FF0000"/>
              </a:solidFill>
            </a:rPr>
            <a:t>threw</a:t>
          </a:r>
          <a:r>
            <a:rPr lang="en-US" sz="1700" kern="1200" dirty="0"/>
            <a:t> </a:t>
          </a:r>
        </a:p>
        <a:p>
          <a:pPr marL="171450" lvl="1" indent="-171450" algn="l" defTabSz="755650">
            <a:lnSpc>
              <a:spcPct val="90000"/>
            </a:lnSpc>
            <a:spcBef>
              <a:spcPct val="0"/>
            </a:spcBef>
            <a:spcAft>
              <a:spcPct val="15000"/>
            </a:spcAft>
            <a:buChar char="•"/>
          </a:pPr>
          <a:r>
            <a:rPr lang="en-US" sz="1700" kern="1200" dirty="0">
              <a:solidFill>
                <a:srgbClr val="FF0000"/>
              </a:solidFill>
            </a:rPr>
            <a:t>Too</a:t>
          </a:r>
          <a:r>
            <a:rPr lang="en-US" sz="1700" kern="1200" dirty="0"/>
            <a:t> of thew 			</a:t>
          </a:r>
          <a:r>
            <a:rPr lang="en-US" sz="1700" kern="1200" dirty="0">
              <a:solidFill>
                <a:schemeClr val="tx1"/>
              </a:solidFill>
            </a:rPr>
            <a:t>Two</a:t>
          </a:r>
          <a:r>
            <a:rPr lang="en-US" sz="1700" kern="1200" dirty="0"/>
            <a:t> of </a:t>
          </a:r>
          <a:r>
            <a:rPr lang="en-US" sz="1700" kern="1200" dirty="0">
              <a:solidFill>
                <a:srgbClr val="FF0000"/>
              </a:solidFill>
            </a:rPr>
            <a:t>thaw</a:t>
          </a:r>
        </a:p>
      </dsp:txBody>
      <dsp:txXfrm>
        <a:off x="0" y="2988240"/>
        <a:ext cx="10506456" cy="1552949"/>
      </dsp:txXfrm>
    </dsp:sp>
    <dsp:sp modelId="{A2AC94EB-1C1D-4244-85DE-42AB6153027B}">
      <dsp:nvSpPr>
        <dsp:cNvPr id="0" name=""/>
        <dsp:cNvSpPr/>
      </dsp:nvSpPr>
      <dsp:spPr>
        <a:xfrm>
          <a:off x="525322" y="2737320"/>
          <a:ext cx="7354519" cy="501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755650">
            <a:lnSpc>
              <a:spcPct val="90000"/>
            </a:lnSpc>
            <a:spcBef>
              <a:spcPct val="0"/>
            </a:spcBef>
            <a:spcAft>
              <a:spcPct val="35000"/>
            </a:spcAft>
            <a:buNone/>
          </a:pPr>
          <a:r>
            <a:rPr lang="en-US" sz="1700" kern="1200" dirty="0"/>
            <a:t>Check only 11 sentences:</a:t>
          </a:r>
        </a:p>
      </dsp:txBody>
      <dsp:txXfrm>
        <a:off x="549820" y="2761818"/>
        <a:ext cx="7305523"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3F547-8EF0-D846-A2D1-2C78DB9CF9A8}">
      <dsp:nvSpPr>
        <dsp:cNvPr id="0" name=""/>
        <dsp:cNvSpPr/>
      </dsp:nvSpPr>
      <dsp:spPr>
        <a:xfrm>
          <a:off x="0" y="64792"/>
          <a:ext cx="1050645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Language model P(w) </a:t>
          </a:r>
        </a:p>
      </dsp:txBody>
      <dsp:txXfrm>
        <a:off x="37467" y="102259"/>
        <a:ext cx="10431522" cy="692586"/>
      </dsp:txXfrm>
    </dsp:sp>
    <dsp:sp modelId="{335E5FB2-345F-5544-8BA9-B31BEAEE5E4C}">
      <dsp:nvSpPr>
        <dsp:cNvPr id="0" name=""/>
        <dsp:cNvSpPr/>
      </dsp:nvSpPr>
      <dsp:spPr>
        <a:xfrm>
          <a:off x="0" y="832312"/>
          <a:ext cx="10506456"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Same as before </a:t>
          </a:r>
        </a:p>
        <a:p>
          <a:pPr marL="457200" lvl="2" indent="-228600" algn="l" defTabSz="1111250">
            <a:lnSpc>
              <a:spcPct val="90000"/>
            </a:lnSpc>
            <a:spcBef>
              <a:spcPct val="0"/>
            </a:spcBef>
            <a:spcAft>
              <a:spcPct val="20000"/>
            </a:spcAft>
            <a:buChar char="•"/>
          </a:pPr>
          <a:r>
            <a:rPr lang="en-US" sz="2500" kern="1200"/>
            <a:t>Bigram or trigram </a:t>
          </a:r>
        </a:p>
        <a:p>
          <a:pPr marL="685800" lvl="3" indent="-228600" algn="l" defTabSz="1111250">
            <a:lnSpc>
              <a:spcPct val="90000"/>
            </a:lnSpc>
            <a:spcBef>
              <a:spcPct val="0"/>
            </a:spcBef>
            <a:spcAft>
              <a:spcPct val="20000"/>
            </a:spcAft>
            <a:buChar char="•"/>
          </a:pPr>
          <a:r>
            <a:rPr lang="en-US" sz="2500" kern="1200" dirty="0"/>
            <a:t>should not use unigram as it gives no context </a:t>
          </a:r>
        </a:p>
      </dsp:txBody>
      <dsp:txXfrm>
        <a:off x="0" y="832312"/>
        <a:ext cx="10506456" cy="1291680"/>
      </dsp:txXfrm>
    </dsp:sp>
    <dsp:sp modelId="{DD8BF0D6-1190-E04C-A65A-8C9FA75A74D1}">
      <dsp:nvSpPr>
        <dsp:cNvPr id="0" name=""/>
        <dsp:cNvSpPr/>
      </dsp:nvSpPr>
      <dsp:spPr>
        <a:xfrm>
          <a:off x="0" y="2123993"/>
          <a:ext cx="10506456" cy="76752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Noisy Channel Model P(w | x) </a:t>
          </a:r>
        </a:p>
      </dsp:txBody>
      <dsp:txXfrm>
        <a:off x="37467" y="2161460"/>
        <a:ext cx="10431522" cy="692586"/>
      </dsp:txXfrm>
    </dsp:sp>
    <dsp:sp modelId="{5205F08E-C0C5-524F-A3DD-8E05268BF005}">
      <dsp:nvSpPr>
        <dsp:cNvPr id="0" name=""/>
        <dsp:cNvSpPr/>
      </dsp:nvSpPr>
      <dsp:spPr>
        <a:xfrm>
          <a:off x="0" y="2891513"/>
          <a:ext cx="10506456"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same as for non-word spelling correction </a:t>
          </a:r>
        </a:p>
        <a:p>
          <a:pPr marL="228600" lvl="1" indent="-228600" algn="l" defTabSz="1111250">
            <a:lnSpc>
              <a:spcPct val="90000"/>
            </a:lnSpc>
            <a:spcBef>
              <a:spcPct val="0"/>
            </a:spcBef>
            <a:spcAft>
              <a:spcPct val="20000"/>
            </a:spcAft>
            <a:buChar char="•"/>
          </a:pPr>
          <a:r>
            <a:rPr lang="en-US" sz="2500" kern="1200" dirty="0"/>
            <a:t>plus need probability for no error, P(w | w) </a:t>
          </a:r>
        </a:p>
      </dsp:txBody>
      <dsp:txXfrm>
        <a:off x="0" y="2891513"/>
        <a:ext cx="10506456" cy="861120"/>
      </dsp:txXfrm>
    </dsp:sp>
    <dsp:sp modelId="{00D9BCBC-B2BB-CF41-8175-5CA89F31C9B3}">
      <dsp:nvSpPr>
        <dsp:cNvPr id="0" name=""/>
        <dsp:cNvSpPr/>
      </dsp:nvSpPr>
      <dsp:spPr>
        <a:xfrm>
          <a:off x="0" y="3752633"/>
          <a:ext cx="10506456" cy="76752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Choose sentence that maximizes P(w | x) P(w)</a:t>
          </a:r>
        </a:p>
      </dsp:txBody>
      <dsp:txXfrm>
        <a:off x="37467" y="3790100"/>
        <a:ext cx="10431522" cy="6925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15FA9-27BC-E544-95FA-F227BFC71064}">
      <dsp:nvSpPr>
        <dsp:cNvPr id="0" name=""/>
        <dsp:cNvSpPr/>
      </dsp:nvSpPr>
      <dsp:spPr>
        <a:xfrm>
          <a:off x="4171" y="1174398"/>
          <a:ext cx="2508464" cy="10033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Autocorrect, f very confident in correction </a:t>
          </a:r>
        </a:p>
      </dsp:txBody>
      <dsp:txXfrm>
        <a:off x="4171" y="1174398"/>
        <a:ext cx="2508464" cy="1003385"/>
      </dsp:txXfrm>
    </dsp:sp>
    <dsp:sp modelId="{71413BD5-889A-9F4F-9984-BD9AA5940C29}">
      <dsp:nvSpPr>
        <dsp:cNvPr id="0" name=""/>
        <dsp:cNvSpPr/>
      </dsp:nvSpPr>
      <dsp:spPr>
        <a:xfrm>
          <a:off x="4171" y="2177783"/>
          <a:ext cx="2508464" cy="8784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Very common mistake: hte → the </a:t>
          </a:r>
          <a:endParaRPr lang="en-US" sz="1800" kern="1200" dirty="0"/>
        </a:p>
      </dsp:txBody>
      <dsp:txXfrm>
        <a:off x="4171" y="2177783"/>
        <a:ext cx="2508464" cy="878400"/>
      </dsp:txXfrm>
    </dsp:sp>
    <dsp:sp modelId="{4EE41398-4F0D-814D-8BAF-589567615F9A}">
      <dsp:nvSpPr>
        <dsp:cNvPr id="0" name=""/>
        <dsp:cNvSpPr/>
      </dsp:nvSpPr>
      <dsp:spPr>
        <a:xfrm>
          <a:off x="2863821" y="1174398"/>
          <a:ext cx="2508464" cy="10033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Less confident </a:t>
          </a:r>
        </a:p>
      </dsp:txBody>
      <dsp:txXfrm>
        <a:off x="2863821" y="1174398"/>
        <a:ext cx="2508464" cy="1003385"/>
      </dsp:txXfrm>
    </dsp:sp>
    <dsp:sp modelId="{15A0BAE8-3AEE-7C43-98B9-4CBC0AAB8D61}">
      <dsp:nvSpPr>
        <dsp:cNvPr id="0" name=""/>
        <dsp:cNvSpPr/>
      </dsp:nvSpPr>
      <dsp:spPr>
        <a:xfrm>
          <a:off x="2863821" y="2177783"/>
          <a:ext cx="2508464" cy="8784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Give one best correction </a:t>
          </a:r>
        </a:p>
      </dsp:txBody>
      <dsp:txXfrm>
        <a:off x="2863821" y="2177783"/>
        <a:ext cx="2508464" cy="878400"/>
      </dsp:txXfrm>
    </dsp:sp>
    <dsp:sp modelId="{77B486D7-FC57-4B43-84BF-9B3A89797EA5}">
      <dsp:nvSpPr>
        <dsp:cNvPr id="0" name=""/>
        <dsp:cNvSpPr/>
      </dsp:nvSpPr>
      <dsp:spPr>
        <a:xfrm>
          <a:off x="5723471" y="1174398"/>
          <a:ext cx="2508464" cy="10033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Less confident </a:t>
          </a:r>
        </a:p>
      </dsp:txBody>
      <dsp:txXfrm>
        <a:off x="5723471" y="1174398"/>
        <a:ext cx="2508464" cy="1003385"/>
      </dsp:txXfrm>
    </dsp:sp>
    <dsp:sp modelId="{CC6D498F-2108-5A48-A73D-4988E6F37F11}">
      <dsp:nvSpPr>
        <dsp:cNvPr id="0" name=""/>
        <dsp:cNvSpPr/>
      </dsp:nvSpPr>
      <dsp:spPr>
        <a:xfrm>
          <a:off x="5723471" y="2177783"/>
          <a:ext cx="2508464" cy="8784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Give a correction list </a:t>
          </a:r>
        </a:p>
      </dsp:txBody>
      <dsp:txXfrm>
        <a:off x="5723471" y="2177783"/>
        <a:ext cx="2508464" cy="878400"/>
      </dsp:txXfrm>
    </dsp:sp>
    <dsp:sp modelId="{EE028C30-BF9F-E143-9DA8-13DDD2B60998}">
      <dsp:nvSpPr>
        <dsp:cNvPr id="0" name=""/>
        <dsp:cNvSpPr/>
      </dsp:nvSpPr>
      <dsp:spPr>
        <a:xfrm>
          <a:off x="8583121" y="1174398"/>
          <a:ext cx="2508464" cy="10033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Unconfident </a:t>
          </a:r>
        </a:p>
      </dsp:txBody>
      <dsp:txXfrm>
        <a:off x="8583121" y="1174398"/>
        <a:ext cx="2508464" cy="1003385"/>
      </dsp:txXfrm>
    </dsp:sp>
    <dsp:sp modelId="{7DAB49A7-B517-3944-AF0B-F4741822844E}">
      <dsp:nvSpPr>
        <dsp:cNvPr id="0" name=""/>
        <dsp:cNvSpPr/>
      </dsp:nvSpPr>
      <dsp:spPr>
        <a:xfrm>
          <a:off x="8583121" y="2177783"/>
          <a:ext cx="2508464" cy="8784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Just flag as an error</a:t>
          </a:r>
        </a:p>
      </dsp:txBody>
      <dsp:txXfrm>
        <a:off x="8583121" y="2177783"/>
        <a:ext cx="2508464" cy="878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5DA7F-D74E-944F-9C9E-3662A7507CE6}">
      <dsp:nvSpPr>
        <dsp:cNvPr id="0" name=""/>
        <dsp:cNvSpPr/>
      </dsp:nvSpPr>
      <dsp:spPr>
        <a:xfrm>
          <a:off x="9395984" y="1831643"/>
          <a:ext cx="91440" cy="509366"/>
        </a:xfrm>
        <a:custGeom>
          <a:avLst/>
          <a:gdLst/>
          <a:ahLst/>
          <a:cxnLst/>
          <a:rect l="0" t="0" r="0" b="0"/>
          <a:pathLst>
            <a:path>
              <a:moveTo>
                <a:pt x="45720" y="0"/>
              </a:moveTo>
              <a:lnTo>
                <a:pt x="45720" y="5093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423729-90A2-1D4F-BF28-FBFD571EA5CB}">
      <dsp:nvSpPr>
        <dsp:cNvPr id="0" name=""/>
        <dsp:cNvSpPr/>
      </dsp:nvSpPr>
      <dsp:spPr>
        <a:xfrm>
          <a:off x="4090198" y="1831643"/>
          <a:ext cx="3210903" cy="509366"/>
        </a:xfrm>
        <a:custGeom>
          <a:avLst/>
          <a:gdLst/>
          <a:ahLst/>
          <a:cxnLst/>
          <a:rect l="0" t="0" r="0" b="0"/>
          <a:pathLst>
            <a:path>
              <a:moveTo>
                <a:pt x="0" y="0"/>
              </a:moveTo>
              <a:lnTo>
                <a:pt x="0" y="347118"/>
              </a:lnTo>
              <a:lnTo>
                <a:pt x="3210903" y="347118"/>
              </a:lnTo>
              <a:lnTo>
                <a:pt x="3210903" y="5093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A651B-005E-9443-BC13-6D97FB1750F2}">
      <dsp:nvSpPr>
        <dsp:cNvPr id="0" name=""/>
        <dsp:cNvSpPr/>
      </dsp:nvSpPr>
      <dsp:spPr>
        <a:xfrm>
          <a:off x="4090198" y="1831643"/>
          <a:ext cx="1070301" cy="509366"/>
        </a:xfrm>
        <a:custGeom>
          <a:avLst/>
          <a:gdLst/>
          <a:ahLst/>
          <a:cxnLst/>
          <a:rect l="0" t="0" r="0" b="0"/>
          <a:pathLst>
            <a:path>
              <a:moveTo>
                <a:pt x="0" y="0"/>
              </a:moveTo>
              <a:lnTo>
                <a:pt x="0" y="347118"/>
              </a:lnTo>
              <a:lnTo>
                <a:pt x="1070301" y="347118"/>
              </a:lnTo>
              <a:lnTo>
                <a:pt x="1070301" y="5093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54C24C-6E6C-8246-B04A-FE1041ACE82E}">
      <dsp:nvSpPr>
        <dsp:cNvPr id="0" name=""/>
        <dsp:cNvSpPr/>
      </dsp:nvSpPr>
      <dsp:spPr>
        <a:xfrm>
          <a:off x="3019897" y="1831643"/>
          <a:ext cx="1070301" cy="509366"/>
        </a:xfrm>
        <a:custGeom>
          <a:avLst/>
          <a:gdLst/>
          <a:ahLst/>
          <a:cxnLst/>
          <a:rect l="0" t="0" r="0" b="0"/>
          <a:pathLst>
            <a:path>
              <a:moveTo>
                <a:pt x="1070301" y="0"/>
              </a:moveTo>
              <a:lnTo>
                <a:pt x="1070301" y="347118"/>
              </a:lnTo>
              <a:lnTo>
                <a:pt x="0" y="347118"/>
              </a:lnTo>
              <a:lnTo>
                <a:pt x="0" y="5093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8759E7-6BA0-9E45-8D38-3F1DB7463937}">
      <dsp:nvSpPr>
        <dsp:cNvPr id="0" name=""/>
        <dsp:cNvSpPr/>
      </dsp:nvSpPr>
      <dsp:spPr>
        <a:xfrm>
          <a:off x="879295" y="1831643"/>
          <a:ext cx="3210903" cy="509366"/>
        </a:xfrm>
        <a:custGeom>
          <a:avLst/>
          <a:gdLst/>
          <a:ahLst/>
          <a:cxnLst/>
          <a:rect l="0" t="0" r="0" b="0"/>
          <a:pathLst>
            <a:path>
              <a:moveTo>
                <a:pt x="3210903" y="0"/>
              </a:moveTo>
              <a:lnTo>
                <a:pt x="3210903" y="347118"/>
              </a:lnTo>
              <a:lnTo>
                <a:pt x="0" y="347118"/>
              </a:lnTo>
              <a:lnTo>
                <a:pt x="0" y="5093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FA6D51-ACD5-D540-BCD9-FA00E1CBA686}">
      <dsp:nvSpPr>
        <dsp:cNvPr id="0" name=""/>
        <dsp:cNvSpPr/>
      </dsp:nvSpPr>
      <dsp:spPr>
        <a:xfrm>
          <a:off x="3214497" y="719503"/>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A7122D-9B4D-3F4F-B431-88BDF8AC0D46}">
      <dsp:nvSpPr>
        <dsp:cNvPr id="0" name=""/>
        <dsp:cNvSpPr/>
      </dsp:nvSpPr>
      <dsp:spPr>
        <a:xfrm>
          <a:off x="3409097" y="904373"/>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How common are spelling errors?</a:t>
          </a:r>
        </a:p>
      </dsp:txBody>
      <dsp:txXfrm>
        <a:off x="3441670" y="936946"/>
        <a:ext cx="1686255" cy="1046994"/>
      </dsp:txXfrm>
    </dsp:sp>
    <dsp:sp modelId="{6BB53DB6-BB70-F34A-AD7B-99F6F77C6143}">
      <dsp:nvSpPr>
        <dsp:cNvPr id="0" name=""/>
        <dsp:cNvSpPr/>
      </dsp:nvSpPr>
      <dsp:spPr>
        <a:xfrm>
          <a:off x="3594" y="2341009"/>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FA477-7FF2-2040-9104-9D654227E614}">
      <dsp:nvSpPr>
        <dsp:cNvPr id="0" name=""/>
        <dsp:cNvSpPr/>
      </dsp:nvSpPr>
      <dsp:spPr>
        <a:xfrm>
          <a:off x="198194" y="2525880"/>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.005% in carefully edited newswire</a:t>
          </a:r>
        </a:p>
      </dsp:txBody>
      <dsp:txXfrm>
        <a:off x="230767" y="2558453"/>
        <a:ext cx="1686255" cy="1046994"/>
      </dsp:txXfrm>
    </dsp:sp>
    <dsp:sp modelId="{9B97ACC2-C975-6342-8075-C8F366716344}">
      <dsp:nvSpPr>
        <dsp:cNvPr id="0" name=""/>
        <dsp:cNvSpPr/>
      </dsp:nvSpPr>
      <dsp:spPr>
        <a:xfrm>
          <a:off x="2144196" y="2341009"/>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C41D8D-F9A0-B345-B50D-5B8BF0732236}">
      <dsp:nvSpPr>
        <dsp:cNvPr id="0" name=""/>
        <dsp:cNvSpPr/>
      </dsp:nvSpPr>
      <dsp:spPr>
        <a:xfrm>
          <a:off x="2338796" y="2525880"/>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1-3% in 'normal' human written text</a:t>
          </a:r>
        </a:p>
      </dsp:txBody>
      <dsp:txXfrm>
        <a:off x="2371369" y="2558453"/>
        <a:ext cx="1686255" cy="1046994"/>
      </dsp:txXfrm>
    </dsp:sp>
    <dsp:sp modelId="{3BB7EF22-D78E-1E4B-9088-A5A5A03677F0}">
      <dsp:nvSpPr>
        <dsp:cNvPr id="0" name=""/>
        <dsp:cNvSpPr/>
      </dsp:nvSpPr>
      <dsp:spPr>
        <a:xfrm>
          <a:off x="4284798" y="2341009"/>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086E8-C199-8C41-A1B7-F9F1CCD5697C}">
      <dsp:nvSpPr>
        <dsp:cNvPr id="0" name=""/>
        <dsp:cNvSpPr/>
      </dsp:nvSpPr>
      <dsp:spPr>
        <a:xfrm>
          <a:off x="4479399" y="2525880"/>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20% of web queries are misspelled (Google includes spelling correction algorithms)</a:t>
          </a:r>
        </a:p>
      </dsp:txBody>
      <dsp:txXfrm>
        <a:off x="4511972" y="2558453"/>
        <a:ext cx="1686255" cy="1046994"/>
      </dsp:txXfrm>
    </dsp:sp>
    <dsp:sp modelId="{C238FE82-5443-A34E-8B3B-77A46D21E4BE}">
      <dsp:nvSpPr>
        <dsp:cNvPr id="0" name=""/>
        <dsp:cNvSpPr/>
      </dsp:nvSpPr>
      <dsp:spPr>
        <a:xfrm>
          <a:off x="6425401" y="2341009"/>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741556-D209-CD4A-BE25-209B1055B81A}">
      <dsp:nvSpPr>
        <dsp:cNvPr id="0" name=""/>
        <dsp:cNvSpPr/>
      </dsp:nvSpPr>
      <dsp:spPr>
        <a:xfrm>
          <a:off x="6620001" y="2525880"/>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38% in applications like directory lookup</a:t>
          </a:r>
        </a:p>
      </dsp:txBody>
      <dsp:txXfrm>
        <a:off x="6652574" y="2558453"/>
        <a:ext cx="1686255" cy="1046994"/>
      </dsp:txXfrm>
    </dsp:sp>
    <dsp:sp modelId="{68EE3E81-414D-F64B-A0A1-6247D9E9ADFE}">
      <dsp:nvSpPr>
        <dsp:cNvPr id="0" name=""/>
        <dsp:cNvSpPr/>
      </dsp:nvSpPr>
      <dsp:spPr>
        <a:xfrm>
          <a:off x="8566003" y="719503"/>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8809F8-1CBD-8840-B301-704D9605682D}">
      <dsp:nvSpPr>
        <dsp:cNvPr id="0" name=""/>
        <dsp:cNvSpPr/>
      </dsp:nvSpPr>
      <dsp:spPr>
        <a:xfrm>
          <a:off x="8760603" y="904373"/>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Handwriting recognition errors:</a:t>
          </a:r>
        </a:p>
      </dsp:txBody>
      <dsp:txXfrm>
        <a:off x="8793176" y="936946"/>
        <a:ext cx="1686255" cy="1046994"/>
      </dsp:txXfrm>
    </dsp:sp>
    <dsp:sp modelId="{2F943FF8-C58C-AC4A-855C-1DB3B78CA20E}">
      <dsp:nvSpPr>
        <dsp:cNvPr id="0" name=""/>
        <dsp:cNvSpPr/>
      </dsp:nvSpPr>
      <dsp:spPr>
        <a:xfrm>
          <a:off x="8566003" y="2341009"/>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4F109-4C7C-0349-A82D-0D0700314B00}">
      <dsp:nvSpPr>
        <dsp:cNvPr id="0" name=""/>
        <dsp:cNvSpPr/>
      </dsp:nvSpPr>
      <dsp:spPr>
        <a:xfrm>
          <a:off x="8760603" y="2525880"/>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Apple Newton: 2-3%</a:t>
          </a:r>
        </a:p>
      </dsp:txBody>
      <dsp:txXfrm>
        <a:off x="8793176" y="2558453"/>
        <a:ext cx="1686255" cy="1046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004D4-8CC6-E547-BC69-5BF7A3EF89AB}">
      <dsp:nvSpPr>
        <dsp:cNvPr id="0" name=""/>
        <dsp:cNvSpPr/>
      </dsp:nvSpPr>
      <dsp:spPr>
        <a:xfrm>
          <a:off x="0" y="331650"/>
          <a:ext cx="6967728" cy="16458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95732" rIns="540773"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Recognize words absent in dictionaries as potential errors.</a:t>
          </a:r>
        </a:p>
        <a:p>
          <a:pPr marL="171450" lvl="1" indent="-171450" algn="l" defTabSz="844550">
            <a:lnSpc>
              <a:spcPct val="90000"/>
            </a:lnSpc>
            <a:spcBef>
              <a:spcPct val="0"/>
            </a:spcBef>
            <a:spcAft>
              <a:spcPct val="15000"/>
            </a:spcAft>
            <a:buChar char="•"/>
          </a:pPr>
          <a:r>
            <a:rPr lang="en-US" sz="1900" kern="1200"/>
            <a:t>Enhanced accuracy with extensive dictionary coverage.</a:t>
          </a:r>
        </a:p>
      </dsp:txBody>
      <dsp:txXfrm>
        <a:off x="0" y="331650"/>
        <a:ext cx="6967728" cy="1645874"/>
      </dsp:txXfrm>
    </dsp:sp>
    <dsp:sp modelId="{4C77CCF7-7EBE-0B4D-8753-A7DD7344353B}">
      <dsp:nvSpPr>
        <dsp:cNvPr id="0" name=""/>
        <dsp:cNvSpPr/>
      </dsp:nvSpPr>
      <dsp:spPr>
        <a:xfrm>
          <a:off x="348386" y="51210"/>
          <a:ext cx="4877409" cy="5608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844550">
            <a:lnSpc>
              <a:spcPct val="90000"/>
            </a:lnSpc>
            <a:spcBef>
              <a:spcPct val="0"/>
            </a:spcBef>
            <a:spcAft>
              <a:spcPct val="35000"/>
            </a:spcAft>
            <a:buNone/>
          </a:pPr>
          <a:r>
            <a:rPr lang="en-US" sz="1900" kern="1200"/>
            <a:t>Detecting Non-word Errors:</a:t>
          </a:r>
        </a:p>
      </dsp:txBody>
      <dsp:txXfrm>
        <a:off x="375766" y="78590"/>
        <a:ext cx="4822649" cy="506119"/>
      </dsp:txXfrm>
    </dsp:sp>
    <dsp:sp modelId="{B4697062-C976-F440-8A10-87F6DE9893C0}">
      <dsp:nvSpPr>
        <dsp:cNvPr id="0" name=""/>
        <dsp:cNvSpPr/>
      </dsp:nvSpPr>
      <dsp:spPr>
        <a:xfrm>
          <a:off x="0" y="2360565"/>
          <a:ext cx="6967728" cy="11072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95732" rIns="540773"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Identify real words similar to the error.</a:t>
          </a:r>
        </a:p>
        <a:p>
          <a:pPr marL="171450" lvl="1" indent="-171450" algn="l" defTabSz="844550">
            <a:lnSpc>
              <a:spcPct val="90000"/>
            </a:lnSpc>
            <a:spcBef>
              <a:spcPct val="0"/>
            </a:spcBef>
            <a:spcAft>
              <a:spcPct val="15000"/>
            </a:spcAft>
            <a:buChar char="•"/>
          </a:pPr>
          <a:r>
            <a:rPr lang="en-US" sz="1900" kern="1200"/>
            <a:t>Expand the pool of potential corrections.</a:t>
          </a:r>
        </a:p>
      </dsp:txBody>
      <dsp:txXfrm>
        <a:off x="0" y="2360565"/>
        <a:ext cx="6967728" cy="1107225"/>
      </dsp:txXfrm>
    </dsp:sp>
    <dsp:sp modelId="{2C2A1C67-F4CD-8D45-9F86-C8B8C530B741}">
      <dsp:nvSpPr>
        <dsp:cNvPr id="0" name=""/>
        <dsp:cNvSpPr/>
      </dsp:nvSpPr>
      <dsp:spPr>
        <a:xfrm>
          <a:off x="348386" y="2080125"/>
          <a:ext cx="4877409" cy="5608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844550">
            <a:lnSpc>
              <a:spcPct val="90000"/>
            </a:lnSpc>
            <a:spcBef>
              <a:spcPct val="0"/>
            </a:spcBef>
            <a:spcAft>
              <a:spcPct val="35000"/>
            </a:spcAft>
            <a:buNone/>
          </a:pPr>
          <a:r>
            <a:rPr lang="en-US" sz="1900" kern="1200" dirty="0"/>
            <a:t>Generating Candidate Corrections:</a:t>
          </a:r>
        </a:p>
      </dsp:txBody>
      <dsp:txXfrm>
        <a:off x="375766" y="2107505"/>
        <a:ext cx="4822649" cy="506119"/>
      </dsp:txXfrm>
    </dsp:sp>
    <dsp:sp modelId="{F3899D89-7631-0249-9D4D-1B0D41BBA355}">
      <dsp:nvSpPr>
        <dsp:cNvPr id="0" name=""/>
        <dsp:cNvSpPr/>
      </dsp:nvSpPr>
      <dsp:spPr>
        <a:xfrm>
          <a:off x="0" y="3850830"/>
          <a:ext cx="6967728" cy="16757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95732" rIns="540773"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Opt for the best correction option.</a:t>
          </a:r>
        </a:p>
        <a:p>
          <a:pPr marL="171450" lvl="1" indent="-171450" algn="l" defTabSz="844550">
            <a:lnSpc>
              <a:spcPct val="90000"/>
            </a:lnSpc>
            <a:spcBef>
              <a:spcPct val="0"/>
            </a:spcBef>
            <a:spcAft>
              <a:spcPct val="15000"/>
            </a:spcAft>
            <a:buChar char="•"/>
          </a:pPr>
          <a:r>
            <a:rPr lang="en-US" sz="1900" kern="1200"/>
            <a:t>Based on shortest weighted edit distance.</a:t>
          </a:r>
        </a:p>
        <a:p>
          <a:pPr marL="171450" lvl="1" indent="-171450" algn="l" defTabSz="844550">
            <a:lnSpc>
              <a:spcPct val="90000"/>
            </a:lnSpc>
            <a:spcBef>
              <a:spcPct val="0"/>
            </a:spcBef>
            <a:spcAft>
              <a:spcPct val="15000"/>
            </a:spcAft>
            <a:buChar char="•"/>
          </a:pPr>
          <a:r>
            <a:rPr lang="en-US" sz="1900" kern="1200"/>
            <a:t>Prioritize candidates with highest noisy channel probability.</a:t>
          </a:r>
        </a:p>
      </dsp:txBody>
      <dsp:txXfrm>
        <a:off x="0" y="3850830"/>
        <a:ext cx="6967728" cy="1675799"/>
      </dsp:txXfrm>
    </dsp:sp>
    <dsp:sp modelId="{CFFCBB44-78AF-1C4D-948C-BE50C942A373}">
      <dsp:nvSpPr>
        <dsp:cNvPr id="0" name=""/>
        <dsp:cNvSpPr/>
      </dsp:nvSpPr>
      <dsp:spPr>
        <a:xfrm>
          <a:off x="348386" y="3570390"/>
          <a:ext cx="4877409" cy="5608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844550">
            <a:lnSpc>
              <a:spcPct val="90000"/>
            </a:lnSpc>
            <a:spcBef>
              <a:spcPct val="0"/>
            </a:spcBef>
            <a:spcAft>
              <a:spcPct val="35000"/>
            </a:spcAft>
            <a:buNone/>
          </a:pPr>
          <a:r>
            <a:rPr lang="en-US" sz="1900" kern="1200" dirty="0"/>
            <a:t>Selection Criteria:</a:t>
          </a:r>
        </a:p>
      </dsp:txBody>
      <dsp:txXfrm>
        <a:off x="375766" y="3597770"/>
        <a:ext cx="4822649" cy="506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B9450-9288-CB4D-9B40-86918BB84685}">
      <dsp:nvSpPr>
        <dsp:cNvPr id="0" name=""/>
        <dsp:cNvSpPr/>
      </dsp:nvSpPr>
      <dsp:spPr>
        <a:xfrm>
          <a:off x="0" y="588555"/>
          <a:ext cx="6967728" cy="13041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74904" rIns="54077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Recognize common errors within contextual text.</a:t>
          </a:r>
        </a:p>
        <a:p>
          <a:pPr marL="171450" lvl="1" indent="-171450" algn="l" defTabSz="800100">
            <a:lnSpc>
              <a:spcPct val="90000"/>
            </a:lnSpc>
            <a:spcBef>
              <a:spcPct val="0"/>
            </a:spcBef>
            <a:spcAft>
              <a:spcPct val="15000"/>
            </a:spcAft>
            <a:buChar char="•"/>
          </a:pPr>
          <a:r>
            <a:rPr lang="en-US" sz="1800" kern="1200"/>
            <a:t>Identify spelling discrepancies in everyday language usage.</a:t>
          </a:r>
        </a:p>
      </dsp:txBody>
      <dsp:txXfrm>
        <a:off x="0" y="588555"/>
        <a:ext cx="6967728" cy="1304100"/>
      </dsp:txXfrm>
    </dsp:sp>
    <dsp:sp modelId="{C2FBA0FD-43F3-DD4F-9774-6106B5F50F49}">
      <dsp:nvSpPr>
        <dsp:cNvPr id="0" name=""/>
        <dsp:cNvSpPr/>
      </dsp:nvSpPr>
      <dsp:spPr>
        <a:xfrm>
          <a:off x="348386" y="322875"/>
          <a:ext cx="4877409"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800100">
            <a:lnSpc>
              <a:spcPct val="90000"/>
            </a:lnSpc>
            <a:spcBef>
              <a:spcPct val="0"/>
            </a:spcBef>
            <a:spcAft>
              <a:spcPct val="35000"/>
            </a:spcAft>
            <a:buNone/>
          </a:pPr>
          <a:r>
            <a:rPr lang="en-US" sz="1800" kern="1200" dirty="0"/>
            <a:t>Understanding Real-World Spelling Errors:</a:t>
          </a:r>
        </a:p>
      </dsp:txBody>
      <dsp:txXfrm>
        <a:off x="374325" y="348814"/>
        <a:ext cx="4825531" cy="479482"/>
      </dsp:txXfrm>
    </dsp:sp>
    <dsp:sp modelId="{D9602A5D-0A34-4642-954F-49814070863E}">
      <dsp:nvSpPr>
        <dsp:cNvPr id="0" name=""/>
        <dsp:cNvSpPr/>
      </dsp:nvSpPr>
      <dsp:spPr>
        <a:xfrm>
          <a:off x="0" y="2255535"/>
          <a:ext cx="6967728" cy="1048949"/>
        </a:xfrm>
        <a:prstGeom prst="rect">
          <a:avLst/>
        </a:prstGeom>
        <a:solidFill>
          <a:schemeClr val="lt1">
            <a:alpha val="90000"/>
            <a:hueOff val="0"/>
            <a:satOff val="0"/>
            <a:lumOff val="0"/>
            <a:alphaOff val="0"/>
          </a:schemeClr>
        </a:solidFill>
        <a:ln w="12700" cap="flat" cmpd="sng" algn="ctr">
          <a:solidFill>
            <a:schemeClr val="accent2">
              <a:hueOff val="-1224775"/>
              <a:satOff val="-5657"/>
              <a:lumOff val="-1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74904" rIns="54077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Compile a list of potential corrections.</a:t>
          </a:r>
        </a:p>
        <a:p>
          <a:pPr marL="171450" lvl="1" indent="-171450" algn="l" defTabSz="800100">
            <a:lnSpc>
              <a:spcPct val="90000"/>
            </a:lnSpc>
            <a:spcBef>
              <a:spcPct val="0"/>
            </a:spcBef>
            <a:spcAft>
              <a:spcPct val="15000"/>
            </a:spcAft>
            <a:buChar char="•"/>
          </a:pPr>
          <a:r>
            <a:rPr lang="en-US" sz="1800" kern="1200"/>
            <a:t>Include words with similar pronunciation and spelling.</a:t>
          </a:r>
        </a:p>
      </dsp:txBody>
      <dsp:txXfrm>
        <a:off x="0" y="2255535"/>
        <a:ext cx="6967728" cy="1048949"/>
      </dsp:txXfrm>
    </dsp:sp>
    <dsp:sp modelId="{1334FCEB-FB86-6E43-AE51-74BBA791696F}">
      <dsp:nvSpPr>
        <dsp:cNvPr id="0" name=""/>
        <dsp:cNvSpPr/>
      </dsp:nvSpPr>
      <dsp:spPr>
        <a:xfrm>
          <a:off x="348386" y="1989855"/>
          <a:ext cx="4877409" cy="53136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800100">
            <a:lnSpc>
              <a:spcPct val="90000"/>
            </a:lnSpc>
            <a:spcBef>
              <a:spcPct val="0"/>
            </a:spcBef>
            <a:spcAft>
              <a:spcPct val="35000"/>
            </a:spcAft>
            <a:buNone/>
          </a:pPr>
          <a:r>
            <a:rPr lang="en-US" sz="1800" kern="1200" dirty="0"/>
            <a:t>Candidate Generation:</a:t>
          </a:r>
        </a:p>
      </dsp:txBody>
      <dsp:txXfrm>
        <a:off x="374325" y="2015794"/>
        <a:ext cx="4825531" cy="479482"/>
      </dsp:txXfrm>
    </dsp:sp>
    <dsp:sp modelId="{1063B9D5-D7B2-2C4E-B654-286769F941F7}">
      <dsp:nvSpPr>
        <dsp:cNvPr id="0" name=""/>
        <dsp:cNvSpPr/>
      </dsp:nvSpPr>
      <dsp:spPr>
        <a:xfrm>
          <a:off x="0" y="3667365"/>
          <a:ext cx="6967728" cy="1587599"/>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74904" rIns="54077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Employ criteria for selecting the most suitable correction:</a:t>
          </a:r>
        </a:p>
        <a:p>
          <a:pPr marL="171450" lvl="1" indent="-171450" algn="l" defTabSz="800100">
            <a:lnSpc>
              <a:spcPct val="90000"/>
            </a:lnSpc>
            <a:spcBef>
              <a:spcPct val="0"/>
            </a:spcBef>
            <a:spcAft>
              <a:spcPct val="15000"/>
            </a:spcAft>
            <a:buChar char="•"/>
          </a:pPr>
          <a:r>
            <a:rPr lang="en-US" sz="1800" kern="1200"/>
            <a:t>Weighed edit distance.</a:t>
          </a:r>
        </a:p>
        <a:p>
          <a:pPr marL="171450" lvl="1" indent="-171450" algn="l" defTabSz="800100">
            <a:lnSpc>
              <a:spcPct val="90000"/>
            </a:lnSpc>
            <a:spcBef>
              <a:spcPct val="0"/>
            </a:spcBef>
            <a:spcAft>
              <a:spcPct val="15000"/>
            </a:spcAft>
            <a:buChar char="•"/>
          </a:pPr>
          <a:r>
            <a:rPr lang="en-US" sz="1800" kern="1200"/>
            <a:t>Noisy channel probability.</a:t>
          </a:r>
        </a:p>
      </dsp:txBody>
      <dsp:txXfrm>
        <a:off x="0" y="3667365"/>
        <a:ext cx="6967728" cy="1587599"/>
      </dsp:txXfrm>
    </dsp:sp>
    <dsp:sp modelId="{3B792338-8CA2-FD49-A367-FC39E51AAD9B}">
      <dsp:nvSpPr>
        <dsp:cNvPr id="0" name=""/>
        <dsp:cNvSpPr/>
      </dsp:nvSpPr>
      <dsp:spPr>
        <a:xfrm>
          <a:off x="348386" y="3401685"/>
          <a:ext cx="4877409" cy="53136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800100">
            <a:lnSpc>
              <a:spcPct val="90000"/>
            </a:lnSpc>
            <a:spcBef>
              <a:spcPct val="0"/>
            </a:spcBef>
            <a:spcAft>
              <a:spcPct val="35000"/>
            </a:spcAft>
            <a:buNone/>
          </a:pPr>
          <a:r>
            <a:rPr lang="en-US" sz="1800" kern="1200" dirty="0"/>
            <a:t>Refinement Process:</a:t>
          </a:r>
        </a:p>
      </dsp:txBody>
      <dsp:txXfrm>
        <a:off x="374325" y="3427624"/>
        <a:ext cx="4825531"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67B60-F274-4F07-B106-902145629460}">
      <dsp:nvSpPr>
        <dsp:cNvPr id="0" name=""/>
        <dsp:cNvSpPr/>
      </dsp:nvSpPr>
      <dsp:spPr>
        <a:xfrm>
          <a:off x="3375" y="1523847"/>
          <a:ext cx="526394" cy="526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FAC08-862F-4051-9AEE-CEC4CF2DBB0A}">
      <dsp:nvSpPr>
        <dsp:cNvPr id="0" name=""/>
        <dsp:cNvSpPr/>
      </dsp:nvSpPr>
      <dsp:spPr>
        <a:xfrm>
          <a:off x="3375" y="2157465"/>
          <a:ext cx="1503984" cy="6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Web Queries:</a:t>
          </a:r>
        </a:p>
      </dsp:txBody>
      <dsp:txXfrm>
        <a:off x="3375" y="2157465"/>
        <a:ext cx="1503984" cy="648593"/>
      </dsp:txXfrm>
    </dsp:sp>
    <dsp:sp modelId="{987286FB-F4A3-4ECB-A329-D994BE34632F}">
      <dsp:nvSpPr>
        <dsp:cNvPr id="0" name=""/>
        <dsp:cNvSpPr/>
      </dsp:nvSpPr>
      <dsp:spPr>
        <a:xfrm>
          <a:off x="3375" y="2855930"/>
          <a:ext cx="1503984" cy="11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Wang et al. (2003) found a 26% error rate in web queries.</a:t>
          </a:r>
        </a:p>
      </dsp:txBody>
      <dsp:txXfrm>
        <a:off x="3375" y="2855930"/>
        <a:ext cx="1503984" cy="1161486"/>
      </dsp:txXfrm>
    </dsp:sp>
    <dsp:sp modelId="{79CC9F11-CA7C-444E-A26B-88B23EB82665}">
      <dsp:nvSpPr>
        <dsp:cNvPr id="0" name=""/>
        <dsp:cNvSpPr/>
      </dsp:nvSpPr>
      <dsp:spPr>
        <a:xfrm>
          <a:off x="1770556" y="1523847"/>
          <a:ext cx="526394" cy="526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4BBD35-C763-40BD-B88D-49D0AB6BAA81}">
      <dsp:nvSpPr>
        <dsp:cNvPr id="0" name=""/>
        <dsp:cNvSpPr/>
      </dsp:nvSpPr>
      <dsp:spPr>
        <a:xfrm>
          <a:off x="1770556" y="2157465"/>
          <a:ext cx="1503984" cy="6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2) Retyping without Backspace:</a:t>
          </a:r>
        </a:p>
      </dsp:txBody>
      <dsp:txXfrm>
        <a:off x="1770556" y="2157465"/>
        <a:ext cx="1503984" cy="648593"/>
      </dsp:txXfrm>
    </dsp:sp>
    <dsp:sp modelId="{5F113B1A-C558-49A9-B9B3-1583D104547E}">
      <dsp:nvSpPr>
        <dsp:cNvPr id="0" name=""/>
        <dsp:cNvSpPr/>
      </dsp:nvSpPr>
      <dsp:spPr>
        <a:xfrm>
          <a:off x="1770556" y="2855930"/>
          <a:ext cx="1503984" cy="11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Whitelaw et al. observed a 13% error rate in English and German.</a:t>
          </a:r>
        </a:p>
      </dsp:txBody>
      <dsp:txXfrm>
        <a:off x="1770556" y="2855930"/>
        <a:ext cx="1503984" cy="1161486"/>
      </dsp:txXfrm>
    </dsp:sp>
    <dsp:sp modelId="{9ED54D46-D334-4829-ADF0-4BD231ACD706}">
      <dsp:nvSpPr>
        <dsp:cNvPr id="0" name=""/>
        <dsp:cNvSpPr/>
      </dsp:nvSpPr>
      <dsp:spPr>
        <a:xfrm>
          <a:off x="3537738" y="1523847"/>
          <a:ext cx="526394" cy="526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B10FA9-23BD-481D-ADDD-A38A8F114A40}">
      <dsp:nvSpPr>
        <dsp:cNvPr id="0" name=""/>
        <dsp:cNvSpPr/>
      </dsp:nvSpPr>
      <dsp:spPr>
        <a:xfrm>
          <a:off x="3537738" y="2157465"/>
          <a:ext cx="1503984" cy="6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3) Uncorrected Errors on Phones:</a:t>
          </a:r>
        </a:p>
      </dsp:txBody>
      <dsp:txXfrm>
        <a:off x="3537738" y="2157465"/>
        <a:ext cx="1503984" cy="648593"/>
      </dsp:txXfrm>
    </dsp:sp>
    <dsp:sp modelId="{698F8582-8C95-46A3-9280-9004DC3CDDBF}">
      <dsp:nvSpPr>
        <dsp:cNvPr id="0" name=""/>
        <dsp:cNvSpPr/>
      </dsp:nvSpPr>
      <dsp:spPr>
        <a:xfrm>
          <a:off x="3537738" y="2855930"/>
          <a:ext cx="1503984" cy="11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Soukoreff &amp; MacKenzie (2003) noted a 7% error rate in words not corrected on phone-sized organizers.</a:t>
          </a:r>
        </a:p>
      </dsp:txBody>
      <dsp:txXfrm>
        <a:off x="3537738" y="2855930"/>
        <a:ext cx="1503984" cy="1161486"/>
      </dsp:txXfrm>
    </dsp:sp>
    <dsp:sp modelId="{1D52B18A-89AB-48E5-A1BA-06BB2840C781}">
      <dsp:nvSpPr>
        <dsp:cNvPr id="0" name=""/>
        <dsp:cNvSpPr/>
      </dsp:nvSpPr>
      <dsp:spPr>
        <a:xfrm>
          <a:off x="5304920" y="1523847"/>
          <a:ext cx="526394" cy="5263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8E8667-AB98-46E3-9836-B0490CADA95D}">
      <dsp:nvSpPr>
        <dsp:cNvPr id="0" name=""/>
        <dsp:cNvSpPr/>
      </dsp:nvSpPr>
      <dsp:spPr>
        <a:xfrm>
          <a:off x="5304920" y="2157465"/>
          <a:ext cx="1503984" cy="64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4) Retyping Accuracy:</a:t>
          </a:r>
        </a:p>
      </dsp:txBody>
      <dsp:txXfrm>
        <a:off x="5304920" y="2157465"/>
        <a:ext cx="1503984" cy="648593"/>
      </dsp:txXfrm>
    </dsp:sp>
    <dsp:sp modelId="{E32ADE84-1CB5-4084-AD3D-266405CF75BB}">
      <dsp:nvSpPr>
        <dsp:cNvPr id="0" name=""/>
        <dsp:cNvSpPr/>
      </dsp:nvSpPr>
      <dsp:spPr>
        <a:xfrm>
          <a:off x="5304920" y="2855930"/>
          <a:ext cx="1503984" cy="11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Kane and Wobbrock (2007), Gruden et al. (1983) reported a 1-2% error rate in retyping tasks.</a:t>
          </a:r>
        </a:p>
      </dsp:txBody>
      <dsp:txXfrm>
        <a:off x="5304920" y="2855930"/>
        <a:ext cx="1503984" cy="11614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9EB42-61D3-2C44-815A-1D9CECF48BEB}">
      <dsp:nvSpPr>
        <dsp:cNvPr id="0" name=""/>
        <dsp:cNvSpPr/>
      </dsp:nvSpPr>
      <dsp:spPr>
        <a:xfrm>
          <a:off x="0" y="0"/>
          <a:ext cx="3286125" cy="435752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kern="1200" dirty="0"/>
            <a:t>Formal grammars (e.g. regular, context free) give a hard “binary” model of the legal  sentences in a language.</a:t>
          </a:r>
        </a:p>
      </dsp:txBody>
      <dsp:txXfrm>
        <a:off x="0" y="1655859"/>
        <a:ext cx="3286125" cy="2614514"/>
      </dsp:txXfrm>
    </dsp:sp>
    <dsp:sp modelId="{F2A839D2-4DE5-544D-802B-5CE712E36C15}">
      <dsp:nvSpPr>
        <dsp:cNvPr id="0" name=""/>
        <dsp:cNvSpPr/>
      </dsp:nvSpPr>
      <dsp:spPr>
        <a:xfrm>
          <a:off x="989433" y="435752"/>
          <a:ext cx="1307257" cy="130725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919" tIns="12700" rIns="101919"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0876" y="627195"/>
        <a:ext cx="924371" cy="924371"/>
      </dsp:txXfrm>
    </dsp:sp>
    <dsp:sp modelId="{05B63270-91E5-874C-B89F-B318A6375DF9}">
      <dsp:nvSpPr>
        <dsp:cNvPr id="0" name=""/>
        <dsp:cNvSpPr/>
      </dsp:nvSpPr>
      <dsp:spPr>
        <a:xfrm>
          <a:off x="0" y="4357452"/>
          <a:ext cx="328612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FDE0C-6572-C84C-B85C-9520F14190C8}">
      <dsp:nvSpPr>
        <dsp:cNvPr id="0" name=""/>
        <dsp:cNvSpPr/>
      </dsp:nvSpPr>
      <dsp:spPr>
        <a:xfrm>
          <a:off x="3614737" y="0"/>
          <a:ext cx="3286125" cy="435752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kern="1200"/>
            <a:t>For NLP, a </a:t>
          </a:r>
          <a:r>
            <a:rPr lang="en-US" sz="2000" b="1" i="1" kern="1200"/>
            <a:t>probabilistic</a:t>
          </a:r>
          <a:r>
            <a:rPr lang="en-US" sz="2000" kern="1200"/>
            <a:t> model of a language that gives a probability that a string is a member of a language is more useful.</a:t>
          </a:r>
        </a:p>
      </dsp:txBody>
      <dsp:txXfrm>
        <a:off x="3614737" y="1655859"/>
        <a:ext cx="3286125" cy="2614514"/>
      </dsp:txXfrm>
    </dsp:sp>
    <dsp:sp modelId="{3848CE57-F5E6-0F43-8042-ED687156712F}">
      <dsp:nvSpPr>
        <dsp:cNvPr id="0" name=""/>
        <dsp:cNvSpPr/>
      </dsp:nvSpPr>
      <dsp:spPr>
        <a:xfrm>
          <a:off x="4604171" y="435752"/>
          <a:ext cx="1307257" cy="1307257"/>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919" tIns="12700" rIns="101919"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5614" y="627195"/>
        <a:ext cx="924371" cy="924371"/>
      </dsp:txXfrm>
    </dsp:sp>
    <dsp:sp modelId="{C0F4E06E-DBA9-4240-9E48-033E4504D52A}">
      <dsp:nvSpPr>
        <dsp:cNvPr id="0" name=""/>
        <dsp:cNvSpPr/>
      </dsp:nvSpPr>
      <dsp:spPr>
        <a:xfrm>
          <a:off x="3614737" y="4357452"/>
          <a:ext cx="328612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B4FCDA-A33B-D645-BB19-F53ACE79D10D}">
      <dsp:nvSpPr>
        <dsp:cNvPr id="0" name=""/>
        <dsp:cNvSpPr/>
      </dsp:nvSpPr>
      <dsp:spPr>
        <a:xfrm>
          <a:off x="7229475" y="0"/>
          <a:ext cx="3286125" cy="435752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US" sz="2000" kern="1200" dirty="0"/>
            <a:t>To specify a correct probability distribution, the probability of all sentences in a language must sum to 1.</a:t>
          </a:r>
        </a:p>
      </dsp:txBody>
      <dsp:txXfrm>
        <a:off x="7229475" y="1655859"/>
        <a:ext cx="3286125" cy="2614514"/>
      </dsp:txXfrm>
    </dsp:sp>
    <dsp:sp modelId="{DF606BFD-5F6A-6543-ADC4-255A56291A80}">
      <dsp:nvSpPr>
        <dsp:cNvPr id="0" name=""/>
        <dsp:cNvSpPr/>
      </dsp:nvSpPr>
      <dsp:spPr>
        <a:xfrm>
          <a:off x="8218908" y="435752"/>
          <a:ext cx="1307257" cy="1307257"/>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919" tIns="12700" rIns="101919"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0351" y="627195"/>
        <a:ext cx="924371" cy="924371"/>
      </dsp:txXfrm>
    </dsp:sp>
    <dsp:sp modelId="{F5530A4E-5172-0E43-90E0-7E530B97B183}">
      <dsp:nvSpPr>
        <dsp:cNvPr id="0" name=""/>
        <dsp:cNvSpPr/>
      </dsp:nvSpPr>
      <dsp:spPr>
        <a:xfrm>
          <a:off x="7229475" y="4357452"/>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E12086-57DA-4B73-817C-4D0387060A30}">
      <dsp:nvSpPr>
        <dsp:cNvPr id="0" name=""/>
        <dsp:cNvSpPr/>
      </dsp:nvSpPr>
      <dsp:spPr>
        <a:xfrm>
          <a:off x="0" y="545163"/>
          <a:ext cx="5993892" cy="110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EBD885-D737-4691-BE28-7923B2CBF65B}">
      <dsp:nvSpPr>
        <dsp:cNvPr id="0" name=""/>
        <dsp:cNvSpPr/>
      </dsp:nvSpPr>
      <dsp:spPr>
        <a:xfrm>
          <a:off x="333189" y="792990"/>
          <a:ext cx="605798" cy="6057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BF3B-B901-4E56-9F28-7171C3352A63}">
      <dsp:nvSpPr>
        <dsp:cNvPr id="0" name=""/>
        <dsp:cNvSpPr/>
      </dsp:nvSpPr>
      <dsp:spPr>
        <a:xfrm>
          <a:off x="1272177" y="545163"/>
          <a:ext cx="4721714" cy="110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70" tIns="116570" rIns="116570" bIns="116570" numCol="1" spcCol="1270" anchor="ctr" anchorCtr="0">
          <a:noAutofit/>
        </a:bodyPr>
        <a:lstStyle/>
        <a:p>
          <a:pPr marL="0" lvl="0" indent="0" algn="l" defTabSz="622300">
            <a:lnSpc>
              <a:spcPct val="100000"/>
            </a:lnSpc>
            <a:spcBef>
              <a:spcPct val="0"/>
            </a:spcBef>
            <a:spcAft>
              <a:spcPct val="35000"/>
            </a:spcAft>
            <a:buNone/>
          </a:pPr>
          <a:r>
            <a:rPr lang="en-US" sz="1400" kern="1200"/>
            <a:t>It is computed by dividing the frequency of a word by the total number of words in the corpus.</a:t>
          </a:r>
        </a:p>
      </dsp:txBody>
      <dsp:txXfrm>
        <a:off x="1272177" y="545163"/>
        <a:ext cx="4721714" cy="1101452"/>
      </dsp:txXfrm>
    </dsp:sp>
    <dsp:sp modelId="{08874544-B2DE-4EAB-85A6-686D9DEE3031}">
      <dsp:nvSpPr>
        <dsp:cNvPr id="0" name=""/>
        <dsp:cNvSpPr/>
      </dsp:nvSpPr>
      <dsp:spPr>
        <a:xfrm>
          <a:off x="0" y="1913634"/>
          <a:ext cx="5993892" cy="1101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CE8AE-1F8F-40CF-8120-CF09C998D9BF}">
      <dsp:nvSpPr>
        <dsp:cNvPr id="0" name=""/>
        <dsp:cNvSpPr/>
      </dsp:nvSpPr>
      <dsp:spPr>
        <a:xfrm>
          <a:off x="333189" y="2161461"/>
          <a:ext cx="605798" cy="6057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007928-8CB6-43AD-B8EC-16CAC167F962}">
      <dsp:nvSpPr>
        <dsp:cNvPr id="0" name=""/>
        <dsp:cNvSpPr/>
      </dsp:nvSpPr>
      <dsp:spPr>
        <a:xfrm>
          <a:off x="1272177" y="1913634"/>
          <a:ext cx="4721714" cy="110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570" tIns="116570" rIns="116570" bIns="116570" numCol="1" spcCol="1270" anchor="ctr" anchorCtr="0">
          <a:noAutofit/>
        </a:bodyPr>
        <a:lstStyle/>
        <a:p>
          <a:pPr marL="0" lvl="0" indent="0" algn="l" defTabSz="622300">
            <a:lnSpc>
              <a:spcPct val="100000"/>
            </a:lnSpc>
            <a:spcBef>
              <a:spcPct val="0"/>
            </a:spcBef>
            <a:spcAft>
              <a:spcPct val="35000"/>
            </a:spcAft>
            <a:buNone/>
          </a:pPr>
          <a:r>
            <a:rPr lang="en-US" sz="1400" kern="1200"/>
            <a:t>In a corpus of contemporary English, the unigram prior probability of the word "actress" might be calculated as the frequency of "actress" divided by the total number of words in the corpus.</a:t>
          </a:r>
        </a:p>
      </dsp:txBody>
      <dsp:txXfrm>
        <a:off x="1272177" y="1913634"/>
        <a:ext cx="4721714" cy="11014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3C5-E740-B14A-AB42-61BC7EA4D68E}">
      <dsp:nvSpPr>
        <dsp:cNvPr id="0" name=""/>
        <dsp:cNvSpPr/>
      </dsp:nvSpPr>
      <dsp:spPr>
        <a:xfrm>
          <a:off x="0" y="1183"/>
          <a:ext cx="10896600" cy="114613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Error model probability: Likelihood of specific edit operations during spelling correction.</a:t>
          </a:r>
        </a:p>
      </dsp:txBody>
      <dsp:txXfrm>
        <a:off x="55950" y="57133"/>
        <a:ext cx="10784700" cy="1034238"/>
      </dsp:txXfrm>
    </dsp:sp>
    <dsp:sp modelId="{F53A0151-5976-8545-B178-670585039B9A}">
      <dsp:nvSpPr>
        <dsp:cNvPr id="0" name=""/>
        <dsp:cNvSpPr/>
      </dsp:nvSpPr>
      <dsp:spPr>
        <a:xfrm>
          <a:off x="0" y="1160583"/>
          <a:ext cx="10896600" cy="114613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Calculation:</a:t>
          </a:r>
        </a:p>
        <a:p>
          <a:pPr marL="0" lvl="0" indent="0" algn="l" defTabSz="622300">
            <a:lnSpc>
              <a:spcPct val="90000"/>
            </a:lnSpc>
            <a:spcBef>
              <a:spcPct val="0"/>
            </a:spcBef>
            <a:spcAft>
              <a:spcPct val="35000"/>
            </a:spcAft>
            <a:buNone/>
          </a:pPr>
          <a:r>
            <a:rPr lang="en-US" sz="1400" kern="1200" dirty="0"/>
            <a:t>-  </a:t>
          </a:r>
          <a:r>
            <a:rPr lang="en-US" sz="1400" i="1" kern="1200" dirty="0"/>
            <a:t>Misspelled word x = x1, x2, x3... </a:t>
          </a:r>
          <a:r>
            <a:rPr lang="en-US" sz="1400" i="1" kern="1200" dirty="0" err="1"/>
            <a:t>Xm</a:t>
          </a:r>
          <a:endParaRPr lang="en-US" sz="1400" i="1" kern="1200" dirty="0"/>
        </a:p>
        <a:p>
          <a:pPr marL="0" lvl="0" indent="0" algn="l" defTabSz="622300">
            <a:lnSpc>
              <a:spcPct val="90000"/>
            </a:lnSpc>
            <a:spcBef>
              <a:spcPct val="0"/>
            </a:spcBef>
            <a:spcAft>
              <a:spcPct val="35000"/>
            </a:spcAft>
            <a:buNone/>
          </a:pPr>
          <a:r>
            <a:rPr lang="en-US" sz="1400" kern="1200" dirty="0"/>
            <a:t>-  </a:t>
          </a:r>
          <a:r>
            <a:rPr lang="en-US" sz="1400" i="1" kern="1200" dirty="0"/>
            <a:t>Correct word w = w1,w2,w3,...,</a:t>
          </a:r>
          <a:r>
            <a:rPr lang="en-US" sz="1400" i="1" kern="1200" dirty="0" err="1"/>
            <a:t>wn</a:t>
          </a:r>
          <a:r>
            <a:rPr lang="en-US" sz="1400" i="1" kern="1200" dirty="0"/>
            <a:t>  </a:t>
          </a:r>
        </a:p>
        <a:p>
          <a:pPr marL="0" lvl="0" indent="0" algn="l" defTabSz="622300">
            <a:lnSpc>
              <a:spcPct val="90000"/>
            </a:lnSpc>
            <a:spcBef>
              <a:spcPct val="0"/>
            </a:spcBef>
            <a:spcAft>
              <a:spcPct val="35000"/>
            </a:spcAft>
            <a:buNone/>
          </a:pPr>
          <a:r>
            <a:rPr lang="en-US" sz="1400" kern="1200" dirty="0"/>
            <a:t>-  P(</a:t>
          </a:r>
          <a:r>
            <a:rPr lang="en-US" sz="1400" kern="1200" dirty="0" err="1"/>
            <a:t>x∣w</a:t>
          </a:r>
          <a:r>
            <a:rPr lang="en-US" sz="1400" kern="1200" dirty="0"/>
            <a:t>): Probability of edit operation transforming misspelled x to correct w.</a:t>
          </a:r>
        </a:p>
      </dsp:txBody>
      <dsp:txXfrm>
        <a:off x="55950" y="1216533"/>
        <a:ext cx="10784700" cy="1034238"/>
      </dsp:txXfrm>
    </dsp:sp>
    <dsp:sp modelId="{E9144106-361B-804F-A263-FBD4035D186B}">
      <dsp:nvSpPr>
        <dsp:cNvPr id="0" name=""/>
        <dsp:cNvSpPr/>
      </dsp:nvSpPr>
      <dsp:spPr>
        <a:xfrm>
          <a:off x="0" y="2319982"/>
          <a:ext cx="10896600" cy="114613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Types of Edits:</a:t>
          </a:r>
        </a:p>
        <a:p>
          <a:pPr marL="0" lvl="0" indent="0" algn="l" defTabSz="800100">
            <a:lnSpc>
              <a:spcPct val="90000"/>
            </a:lnSpc>
            <a:spcBef>
              <a:spcPct val="0"/>
            </a:spcBef>
            <a:spcAft>
              <a:spcPct val="35000"/>
            </a:spcAft>
            <a:buNone/>
          </a:pPr>
          <a:r>
            <a:rPr lang="en-US" sz="1800" kern="1200" dirty="0"/>
            <a:t>- Deletion, insertion, substitution, transposition.</a:t>
          </a:r>
        </a:p>
      </dsp:txBody>
      <dsp:txXfrm>
        <a:off x="55950" y="2375932"/>
        <a:ext cx="10784700" cy="1034238"/>
      </dsp:txXfrm>
    </dsp:sp>
    <dsp:sp modelId="{7950DBD8-6229-3845-A8C5-8174D614180A}">
      <dsp:nvSpPr>
        <dsp:cNvPr id="0" name=""/>
        <dsp:cNvSpPr/>
      </dsp:nvSpPr>
      <dsp:spPr>
        <a:xfrm>
          <a:off x="0" y="3479382"/>
          <a:ext cx="10896600" cy="114613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Challenges:</a:t>
          </a:r>
        </a:p>
        <a:p>
          <a:pPr marL="0" lvl="0" indent="0" algn="l" defTabSz="711200">
            <a:lnSpc>
              <a:spcPct val="90000"/>
            </a:lnSpc>
            <a:spcBef>
              <a:spcPct val="0"/>
            </a:spcBef>
            <a:spcAft>
              <a:spcPct val="35000"/>
            </a:spcAft>
            <a:buNone/>
          </a:pPr>
          <a:r>
            <a:rPr lang="en-US" sz="1600" kern="1200" dirty="0"/>
            <a:t>- Estimation precision, context handling</a:t>
          </a:r>
        </a:p>
      </dsp:txBody>
      <dsp:txXfrm>
        <a:off x="55950" y="3535332"/>
        <a:ext cx="10784700" cy="103423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50452-A901-534A-9F50-237113ACB7C3}">
      <dsp:nvSpPr>
        <dsp:cNvPr id="0" name=""/>
        <dsp:cNvSpPr/>
      </dsp:nvSpPr>
      <dsp:spPr>
        <a:xfrm>
          <a:off x="0" y="124632"/>
          <a:ext cx="6812280" cy="1244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leaving in about fifteen </a:t>
          </a:r>
          <a:r>
            <a:rPr lang="en-US" sz="1400" b="1" kern="1200" dirty="0"/>
            <a:t>minuets</a:t>
          </a:r>
          <a:r>
            <a:rPr lang="en-US" sz="1400" kern="1200" dirty="0"/>
            <a:t> to go to her house. </a:t>
          </a:r>
        </a:p>
        <a:p>
          <a:pPr marL="0" lvl="0" indent="0" algn="l" defTabSz="622300">
            <a:lnSpc>
              <a:spcPct val="90000"/>
            </a:lnSpc>
            <a:spcBef>
              <a:spcPct val="0"/>
            </a:spcBef>
            <a:spcAft>
              <a:spcPct val="35000"/>
            </a:spcAft>
            <a:buNone/>
          </a:pPr>
          <a:r>
            <a:rPr lang="en-US" sz="1400" kern="1200" dirty="0"/>
            <a:t>The design </a:t>
          </a:r>
          <a:r>
            <a:rPr lang="en-US" sz="1400" b="1" kern="1200" dirty="0"/>
            <a:t>an</a:t>
          </a:r>
          <a:r>
            <a:rPr lang="en-US" sz="1400" kern="1200" dirty="0"/>
            <a:t> construction of the system. </a:t>
          </a:r>
        </a:p>
        <a:p>
          <a:pPr marL="0" lvl="0" indent="0" algn="l" defTabSz="622300">
            <a:lnSpc>
              <a:spcPct val="90000"/>
            </a:lnSpc>
            <a:spcBef>
              <a:spcPct val="0"/>
            </a:spcBef>
            <a:spcAft>
              <a:spcPct val="35000"/>
            </a:spcAft>
            <a:buNone/>
          </a:pPr>
          <a:r>
            <a:rPr lang="en-US" sz="1400" kern="1200" dirty="0"/>
            <a:t>Can they</a:t>
          </a:r>
          <a:r>
            <a:rPr lang="en-US" sz="1400" b="1" kern="1200" dirty="0"/>
            <a:t> lave </a:t>
          </a:r>
          <a:r>
            <a:rPr lang="en-US" sz="1400" kern="1200" dirty="0"/>
            <a:t>him my messages? </a:t>
          </a:r>
        </a:p>
        <a:p>
          <a:pPr marL="0" lvl="0" indent="0" algn="l" defTabSz="622300">
            <a:lnSpc>
              <a:spcPct val="90000"/>
            </a:lnSpc>
            <a:spcBef>
              <a:spcPct val="0"/>
            </a:spcBef>
            <a:spcAft>
              <a:spcPct val="35000"/>
            </a:spcAft>
            <a:buNone/>
          </a:pPr>
          <a:r>
            <a:rPr lang="en-US" sz="1400" kern="1200" dirty="0"/>
            <a:t>The study was conducted mainly </a:t>
          </a:r>
          <a:r>
            <a:rPr lang="en-US" sz="1400" b="1" kern="1200" dirty="0"/>
            <a:t>be</a:t>
          </a:r>
          <a:r>
            <a:rPr lang="en-US" sz="1400" kern="1200" dirty="0"/>
            <a:t> John Black.</a:t>
          </a:r>
        </a:p>
      </dsp:txBody>
      <dsp:txXfrm>
        <a:off x="60770" y="185402"/>
        <a:ext cx="6690740" cy="1123340"/>
      </dsp:txXfrm>
    </dsp:sp>
    <dsp:sp modelId="{50C65C6B-4DD4-A34C-8530-C9719A162CEA}">
      <dsp:nvSpPr>
        <dsp:cNvPr id="0" name=""/>
        <dsp:cNvSpPr/>
      </dsp:nvSpPr>
      <dsp:spPr>
        <a:xfrm>
          <a:off x="0" y="1409832"/>
          <a:ext cx="6812280" cy="12448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Spelling errors that are words in dictionary </a:t>
          </a:r>
        </a:p>
      </dsp:txBody>
      <dsp:txXfrm>
        <a:off x="60770" y="1470602"/>
        <a:ext cx="6690740" cy="1123340"/>
      </dsp:txXfrm>
    </dsp:sp>
    <dsp:sp modelId="{BF8C2676-FD7E-3343-B4A6-A68583398FF5}">
      <dsp:nvSpPr>
        <dsp:cNvPr id="0" name=""/>
        <dsp:cNvSpPr/>
      </dsp:nvSpPr>
      <dsp:spPr>
        <a:xfrm>
          <a:off x="0" y="2695032"/>
          <a:ext cx="6812280" cy="12448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25-40% of spelling errors are real words </a:t>
          </a:r>
        </a:p>
      </dsp:txBody>
      <dsp:txXfrm>
        <a:off x="60770" y="2755802"/>
        <a:ext cx="6690740" cy="1123340"/>
      </dsp:txXfrm>
    </dsp:sp>
    <dsp:sp modelId="{3F7D3BD2-A3BB-824F-9F12-9F8AF8B9CDA1}">
      <dsp:nvSpPr>
        <dsp:cNvPr id="0" name=""/>
        <dsp:cNvSpPr/>
      </dsp:nvSpPr>
      <dsp:spPr>
        <a:xfrm>
          <a:off x="0" y="3939912"/>
          <a:ext cx="681228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29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a:t>from [Kukich 1992]</a:t>
          </a:r>
        </a:p>
      </dsp:txBody>
      <dsp:txXfrm>
        <a:off x="0" y="3939912"/>
        <a:ext cx="6812280" cy="231840"/>
      </dsp:txXfrm>
    </dsp:sp>
    <dsp:sp modelId="{01EBBDC2-FF68-4447-9E9A-EFEF4269550D}">
      <dsp:nvSpPr>
        <dsp:cNvPr id="0" name=""/>
        <dsp:cNvSpPr/>
      </dsp:nvSpPr>
      <dsp:spPr>
        <a:xfrm>
          <a:off x="0" y="4171752"/>
          <a:ext cx="6812280" cy="1244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Use context of in this case</a:t>
          </a:r>
        </a:p>
      </dsp:txBody>
      <dsp:txXfrm>
        <a:off x="60770" y="4232522"/>
        <a:ext cx="6690740" cy="112334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E00CE-2E5B-4349-87A6-2EC4644063E4}"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CE70A-C0EA-8149-A071-2E57F5DCAE13}" type="slidenum">
              <a:rPr lang="en-US" smtClean="0"/>
              <a:t>‹#›</a:t>
            </a:fld>
            <a:endParaRPr lang="en-US"/>
          </a:p>
        </p:txBody>
      </p:sp>
    </p:spTree>
    <p:extLst>
      <p:ext uri="{BB962C8B-B14F-4D97-AF65-F5344CB8AC3E}">
        <p14:creationId xmlns:p14="http://schemas.microsoft.com/office/powerpoint/2010/main" val="95147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Lecture 7: Spelling correction</a:t>
            </a:r>
          </a:p>
        </p:txBody>
      </p:sp>
      <p:sp>
        <p:nvSpPr>
          <p:cNvPr id="4" name="Slide Number Placeholder 3"/>
          <p:cNvSpPr>
            <a:spLocks noGrp="1"/>
          </p:cNvSpPr>
          <p:nvPr>
            <p:ph type="sldNum" sz="quarter" idx="5"/>
          </p:nvPr>
        </p:nvSpPr>
        <p:spPr/>
        <p:txBody>
          <a:bodyPr/>
          <a:lstStyle/>
          <a:p>
            <a:fld id="{928CE70A-C0EA-8149-A071-2E57F5DCAE13}" type="slidenum">
              <a:rPr lang="en-US" smtClean="0"/>
              <a:t>1</a:t>
            </a:fld>
            <a:endParaRPr lang="en-US"/>
          </a:p>
        </p:txBody>
      </p:sp>
    </p:spTree>
    <p:extLst>
      <p:ext uri="{BB962C8B-B14F-4D97-AF65-F5344CB8AC3E}">
        <p14:creationId xmlns:p14="http://schemas.microsoft.com/office/powerpoint/2010/main" val="1111186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Noisy Channels: Basically, </a:t>
            </a:r>
            <a:r>
              <a:rPr lang="en-US" b="0" i="0" dirty="0">
                <a:effectLst/>
                <a:highlight>
                  <a:srgbClr val="212121"/>
                </a:highlight>
                <a:latin typeface="Söhne"/>
              </a:rPr>
              <a:t>these above concepts represent different aspects of natural language processing and are essential components of technologies that involve processing and understanding human language in various forms.</a:t>
            </a:r>
          </a:p>
          <a:p>
            <a:pPr algn="l"/>
            <a:br>
              <a:rPr lang="en-US" b="0" i="0" dirty="0">
                <a:effectLst/>
                <a:highlight>
                  <a:srgbClr val="212121"/>
                </a:highlight>
                <a:latin typeface="Söhne"/>
              </a:rPr>
            </a:br>
            <a:endParaRPr lang="en-US" b="0" i="0" dirty="0">
              <a:effectLst/>
              <a:highlight>
                <a:srgbClr val="212121"/>
              </a:highlight>
              <a:latin typeface="Söhne"/>
            </a:endParaRPr>
          </a:p>
          <a:p>
            <a:r>
              <a:rPr lang="en-US" dirty="0"/>
              <a:t>What is the objective of these models?</a:t>
            </a:r>
          </a:p>
          <a:p>
            <a:r>
              <a:rPr lang="en-US" b="0" i="0" dirty="0">
                <a:solidFill>
                  <a:srgbClr val="ECECEC"/>
                </a:solidFill>
                <a:effectLst/>
                <a:highlight>
                  <a:srgbClr val="212121"/>
                </a:highlight>
                <a:latin typeface="Söhne"/>
              </a:rPr>
              <a:t>These models is to enable computers to process and understand human language more effectively. Learning about these concepts empowers individuals to contribute to the development of technologies that facilitate communication, improve efficiency, and enhance user experiences in various domains.</a:t>
            </a:r>
            <a:r>
              <a:rPr lang="en-US" dirty="0"/>
              <a:t> </a:t>
            </a:r>
          </a:p>
        </p:txBody>
      </p:sp>
      <p:sp>
        <p:nvSpPr>
          <p:cNvPr id="4" name="Slide Number Placeholder 3"/>
          <p:cNvSpPr>
            <a:spLocks noGrp="1"/>
          </p:cNvSpPr>
          <p:nvPr>
            <p:ph type="sldNum" sz="quarter" idx="5"/>
          </p:nvPr>
        </p:nvSpPr>
        <p:spPr/>
        <p:txBody>
          <a:bodyPr/>
          <a:lstStyle/>
          <a:p>
            <a:fld id="{928CE70A-C0EA-8149-A071-2E57F5DCAE13}" type="slidenum">
              <a:rPr lang="en-US" smtClean="0"/>
              <a:t>10</a:t>
            </a:fld>
            <a:endParaRPr lang="en-US"/>
          </a:p>
        </p:txBody>
      </p:sp>
    </p:spTree>
    <p:extLst>
      <p:ext uri="{BB962C8B-B14F-4D97-AF65-F5344CB8AC3E}">
        <p14:creationId xmlns:p14="http://schemas.microsoft.com/office/powerpoint/2010/main" val="4018876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expression aligns with the objective of the Noisy Channel Model in spelling correction, where we aim to find the most probable intended word given the observed misspelling. By calculating the conditional probabilities of different candidate corrections given the observed misspelling and selecting the word with the highest probability, we effectively correct the misspelling.</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In practice, this involves estimating </a:t>
            </a:r>
            <a:r>
              <a:rPr lang="en-US" b="0" i="1" dirty="0">
                <a:solidFill>
                  <a:srgbClr val="ECECEC"/>
                </a:solidFill>
                <a:effectLst/>
                <a:highlight>
                  <a:srgbClr val="212121"/>
                </a:highlight>
                <a:latin typeface="KaTeX_Math"/>
              </a:rPr>
              <a:t>P</a:t>
            </a:r>
            <a:r>
              <a:rPr lang="en-US" b="0" i="0" dirty="0">
                <a:solidFill>
                  <a:srgbClr val="ECECEC"/>
                </a:solidFill>
                <a:effectLst/>
                <a:highlight>
                  <a:srgbClr val="212121"/>
                </a:highlight>
                <a:latin typeface="KaTeX_Main"/>
              </a:rPr>
              <a:t>(</a:t>
            </a:r>
            <a:r>
              <a:rPr lang="en-US" b="0" i="1" dirty="0">
                <a:solidFill>
                  <a:srgbClr val="ECECEC"/>
                </a:solidFill>
                <a:effectLst/>
                <a:highlight>
                  <a:srgbClr val="212121"/>
                </a:highlight>
                <a:latin typeface="KaTeX_Math"/>
              </a:rPr>
              <a:t>w </a:t>
            </a:r>
            <a:r>
              <a:rPr lang="en-US" b="0" i="0" dirty="0">
                <a:solidFill>
                  <a:srgbClr val="ECECEC"/>
                </a:solidFill>
                <a:effectLst/>
                <a:highlight>
                  <a:srgbClr val="212121"/>
                </a:highlight>
                <a:latin typeface="KaTeX_Main"/>
              </a:rPr>
              <a:t>∣ </a:t>
            </a:r>
            <a:r>
              <a:rPr lang="en-US" b="0" i="1" dirty="0">
                <a:solidFill>
                  <a:srgbClr val="ECECEC"/>
                </a:solidFill>
                <a:effectLst/>
                <a:highlight>
                  <a:srgbClr val="212121"/>
                </a:highlight>
                <a:latin typeface="KaTeX_Math"/>
              </a:rPr>
              <a:t>a</a:t>
            </a:r>
            <a:r>
              <a:rPr lang="en-US" b="0" i="0" dirty="0">
                <a:solidFill>
                  <a:srgbClr val="ECECEC"/>
                </a:solidFill>
                <a:effectLst/>
                <a:highlight>
                  <a:srgbClr val="212121"/>
                </a:highlight>
                <a:latin typeface="KaTeX_Main"/>
              </a:rPr>
              <a:t>)</a:t>
            </a:r>
            <a:r>
              <a:rPr lang="en-US" b="0" i="0" dirty="0">
                <a:solidFill>
                  <a:srgbClr val="ECECEC"/>
                </a:solidFill>
                <a:effectLst/>
                <a:highlight>
                  <a:srgbClr val="212121"/>
                </a:highlight>
                <a:latin typeface="Söhne"/>
              </a:rPr>
              <a:t> using Bayes' Theorem or other statistical methods, considering factors such as the likelihood of the observed misspelling given the intended word and the prior probability of the intended word. The word </a:t>
            </a:r>
            <a:r>
              <a:rPr lang="en-US" b="0" i="1" dirty="0">
                <a:solidFill>
                  <a:srgbClr val="ECECEC"/>
                </a:solidFill>
                <a:effectLst/>
                <a:highlight>
                  <a:srgbClr val="212121"/>
                </a:highlight>
                <a:latin typeface="KaTeX_Math"/>
              </a:rPr>
              <a:t>w</a:t>
            </a:r>
            <a:r>
              <a:rPr lang="en-US" b="0" i="0" dirty="0">
                <a:solidFill>
                  <a:srgbClr val="ECECEC"/>
                </a:solidFill>
                <a:effectLst/>
                <a:highlight>
                  <a:srgbClr val="212121"/>
                </a:highlight>
                <a:latin typeface="Söhne"/>
              </a:rPr>
              <a:t> that maximizes this conditional probability becomes the corrected spelling suggested by the spelling correction system.</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11</a:t>
            </a:fld>
            <a:endParaRPr lang="en-US"/>
          </a:p>
        </p:txBody>
      </p:sp>
    </p:spTree>
    <p:extLst>
      <p:ext uri="{BB962C8B-B14F-4D97-AF65-F5344CB8AC3E}">
        <p14:creationId xmlns:p14="http://schemas.microsoft.com/office/powerpoint/2010/main" val="1790348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Eric Brill and Robert C. Moore are renowned researchers in the field of natural language processing (NLP). Brill is known for his work on transformation-based learning algorithms and part-of-speech tagging, while Moore has made significant contributions to machine translation, spelling correction, and speech interfaces.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Brill, Moore, Toutanova, and Moore's work represents significant contributions to the advancement of spelling correction research, with a focus on developing more accurate and robust algorithms for detecting and correcting spelling errors in natural language text and speech interfaces. Their research has had a lasting impact on the development of NLP technologies and has contributed to improving the accuracy and usability of systems that process human language.</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12</a:t>
            </a:fld>
            <a:endParaRPr lang="en-US"/>
          </a:p>
        </p:txBody>
      </p:sp>
    </p:spTree>
    <p:extLst>
      <p:ext uri="{BB962C8B-B14F-4D97-AF65-F5344CB8AC3E}">
        <p14:creationId xmlns:p14="http://schemas.microsoft.com/office/powerpoint/2010/main" val="3383400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CECEC"/>
                </a:solidFill>
                <a:effectLst/>
                <a:highlight>
                  <a:srgbClr val="212121"/>
                </a:highlight>
                <a:latin typeface="Söhne"/>
              </a:rPr>
              <a:t>Damerau</a:t>
            </a:r>
            <a:r>
              <a:rPr lang="en-US" b="0" i="0" dirty="0">
                <a:solidFill>
                  <a:srgbClr val="ECECEC"/>
                </a:solidFill>
                <a:effectLst/>
                <a:highlight>
                  <a:srgbClr val="212121"/>
                </a:highlight>
                <a:latin typeface="Söhne"/>
              </a:rPr>
              <a:t> extended the capabilities of edit distance metrics, leading to more accurate and versatile string similarity measures that are widely used in practical applications today by following the above steps.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What is </a:t>
            </a:r>
            <a:r>
              <a:rPr lang="en-US" b="0" i="0" dirty="0" err="1">
                <a:solidFill>
                  <a:srgbClr val="ECECEC"/>
                </a:solidFill>
                <a:effectLst/>
                <a:highlight>
                  <a:srgbClr val="212121"/>
                </a:highlight>
                <a:latin typeface="Söhne"/>
              </a:rPr>
              <a:t>Damerau</a:t>
            </a:r>
            <a:r>
              <a:rPr lang="en-US" b="0" i="0" dirty="0">
                <a:solidFill>
                  <a:srgbClr val="ECECEC"/>
                </a:solidFill>
                <a:effectLst/>
                <a:highlight>
                  <a:srgbClr val="212121"/>
                </a:highlight>
                <a:latin typeface="Söhne"/>
              </a:rPr>
              <a:t> _ </a:t>
            </a:r>
            <a:r>
              <a:rPr lang="en-US" b="0" i="0" dirty="0" err="1">
                <a:solidFill>
                  <a:srgbClr val="ECECEC"/>
                </a:solidFill>
                <a:effectLst/>
                <a:highlight>
                  <a:srgbClr val="212121"/>
                </a:highlight>
                <a:latin typeface="Söhne"/>
              </a:rPr>
              <a:t>Levinshtein</a:t>
            </a:r>
            <a:r>
              <a:rPr lang="en-US" b="0" i="0" dirty="0">
                <a:solidFill>
                  <a:srgbClr val="ECECEC"/>
                </a:solidFill>
                <a:effectLst/>
                <a:highlight>
                  <a:srgbClr val="212121"/>
                </a:highlight>
                <a:latin typeface="Söhne"/>
              </a:rPr>
              <a:t> edit distance?</a:t>
            </a:r>
          </a:p>
          <a:p>
            <a:r>
              <a:rPr lang="en-US" b="0" i="0" dirty="0">
                <a:solidFill>
                  <a:srgbClr val="ECECEC"/>
                </a:solidFill>
                <a:effectLst/>
                <a:highlight>
                  <a:srgbClr val="212121"/>
                </a:highlight>
                <a:latin typeface="Söhne"/>
              </a:rPr>
              <a:t>The </a:t>
            </a:r>
            <a:r>
              <a:rPr lang="en-US" b="0" i="0" dirty="0" err="1">
                <a:solidFill>
                  <a:srgbClr val="ECECEC"/>
                </a:solidFill>
                <a:effectLst/>
                <a:highlight>
                  <a:srgbClr val="212121"/>
                </a:highlight>
                <a:latin typeface="Söhne"/>
              </a:rPr>
              <a:t>Damerau-Levenshtein</a:t>
            </a:r>
            <a:r>
              <a:rPr lang="en-US" b="0" i="0" dirty="0">
                <a:solidFill>
                  <a:srgbClr val="ECECEC"/>
                </a:solidFill>
                <a:effectLst/>
                <a:highlight>
                  <a:srgbClr val="212121"/>
                </a:highlight>
                <a:latin typeface="Söhne"/>
              </a:rPr>
              <a:t> edit distance is a metric used to quantify the similarity between two strings by measuring the minimum number of operations required to transform one string into the other. It is an extension of the more commonly known </a:t>
            </a:r>
            <a:r>
              <a:rPr lang="en-US" b="0" i="0" dirty="0" err="1">
                <a:solidFill>
                  <a:srgbClr val="ECECEC"/>
                </a:solidFill>
                <a:effectLst/>
                <a:highlight>
                  <a:srgbClr val="212121"/>
                </a:highlight>
                <a:latin typeface="Söhne"/>
              </a:rPr>
              <a:t>Levenshtein</a:t>
            </a:r>
            <a:r>
              <a:rPr lang="en-US" b="0" i="0" dirty="0">
                <a:solidFill>
                  <a:srgbClr val="ECECEC"/>
                </a:solidFill>
                <a:effectLst/>
                <a:highlight>
                  <a:srgbClr val="212121"/>
                </a:highlight>
                <a:latin typeface="Söhne"/>
              </a:rPr>
              <a:t> distance, which measures the minimum number of insertions, deletions, or substitutions needed to transform one string into another.</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13</a:t>
            </a:fld>
            <a:endParaRPr lang="en-US"/>
          </a:p>
        </p:txBody>
      </p:sp>
    </p:spTree>
    <p:extLst>
      <p:ext uri="{BB962C8B-B14F-4D97-AF65-F5344CB8AC3E}">
        <p14:creationId xmlns:p14="http://schemas.microsoft.com/office/powerpoint/2010/main" val="3219108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several examples that has been followed </a:t>
            </a:r>
            <a:r>
              <a:rPr lang="en-US" dirty="0" err="1"/>
              <a:t>Damerau</a:t>
            </a:r>
            <a:r>
              <a:rPr lang="en-US" dirty="0"/>
              <a:t> – </a:t>
            </a:r>
            <a:r>
              <a:rPr lang="en-US" dirty="0" err="1"/>
              <a:t>Levenshtein</a:t>
            </a:r>
            <a:r>
              <a:rPr lang="en-US" dirty="0"/>
              <a:t> edit distance to change misspelled words to correct meaningful words. </a:t>
            </a:r>
          </a:p>
          <a:p>
            <a:endParaRPr lang="en-US" dirty="0"/>
          </a:p>
          <a:p>
            <a:r>
              <a:rPr lang="en-US" b="0" i="0" dirty="0">
                <a:solidFill>
                  <a:srgbClr val="ECECEC"/>
                </a:solidFill>
                <a:effectLst/>
                <a:highlight>
                  <a:srgbClr val="212121"/>
                </a:highlight>
                <a:latin typeface="Söhne"/>
              </a:rPr>
              <a:t>These examples highlight the advantage of the </a:t>
            </a:r>
            <a:r>
              <a:rPr lang="en-US" b="0" i="0" dirty="0" err="1">
                <a:solidFill>
                  <a:srgbClr val="ECECEC"/>
                </a:solidFill>
                <a:effectLst/>
                <a:highlight>
                  <a:srgbClr val="212121"/>
                </a:highlight>
                <a:latin typeface="Söhne"/>
              </a:rPr>
              <a:t>Damerau-Levenshtein</a:t>
            </a:r>
            <a:r>
              <a:rPr lang="en-US" b="0" i="0" dirty="0">
                <a:solidFill>
                  <a:srgbClr val="ECECEC"/>
                </a:solidFill>
                <a:effectLst/>
                <a:highlight>
                  <a:srgbClr val="212121"/>
                </a:highlight>
                <a:latin typeface="Söhne"/>
              </a:rPr>
              <a:t> distance in accurately measuring the similarity between strings, especially in cases where transpositions are common errors. By accounting for transpositions, it provides a more intuitive and accurate measure of string similarity, making it particularly valuable in applications such as spelling correction, text recognition, and DNA sequence alignment.</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14</a:t>
            </a:fld>
            <a:endParaRPr lang="en-US"/>
          </a:p>
        </p:txBody>
      </p:sp>
    </p:spTree>
    <p:extLst>
      <p:ext uri="{BB962C8B-B14F-4D97-AF65-F5344CB8AC3E}">
        <p14:creationId xmlns:p14="http://schemas.microsoft.com/office/powerpoint/2010/main" val="365141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How these models can be useful for spelling correction?</a:t>
            </a:r>
          </a:p>
          <a:p>
            <a:r>
              <a:rPr lang="en-US" b="0" i="0" dirty="0">
                <a:solidFill>
                  <a:srgbClr val="ECECEC"/>
                </a:solidFill>
                <a:effectLst/>
                <a:highlight>
                  <a:srgbClr val="212121"/>
                </a:highlight>
                <a:latin typeface="Söhne"/>
              </a:rPr>
              <a:t>Formal grammars define language structures, while probabilistic models estimate the likelihood of word sequences. Probability distributions refine these estimates, helping spelling correction systems prioritize the most probable corrections. Together, these components form the backbone of language models, enabling accurate and efficient spelling correction.</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15</a:t>
            </a:fld>
            <a:endParaRPr lang="en-US"/>
          </a:p>
        </p:txBody>
      </p:sp>
    </p:spTree>
    <p:extLst>
      <p:ext uri="{BB962C8B-B14F-4D97-AF65-F5344CB8AC3E}">
        <p14:creationId xmlns:p14="http://schemas.microsoft.com/office/powerpoint/2010/main" val="1451700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 above formula computes the probability of each word independently, without considering any context or neighboring words, which is the characteristic of a unigram model.</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Example: If the misspelled word is "</a:t>
            </a:r>
            <a:r>
              <a:rPr lang="en-US" b="0" i="0" dirty="0" err="1">
                <a:solidFill>
                  <a:srgbClr val="ECECEC"/>
                </a:solidFill>
                <a:effectLst/>
                <a:highlight>
                  <a:srgbClr val="212121"/>
                </a:highlight>
                <a:latin typeface="Söhne"/>
              </a:rPr>
              <a:t>hte</a:t>
            </a:r>
            <a:r>
              <a:rPr lang="en-US" b="0" i="0" dirty="0">
                <a:solidFill>
                  <a:srgbClr val="ECECEC"/>
                </a:solidFill>
                <a:effectLst/>
                <a:highlight>
                  <a:srgbClr val="212121"/>
                </a:highlight>
                <a:latin typeface="Söhne"/>
              </a:rPr>
              <a:t>", the system can suggest "the" as a correction based on its high unigram probability, indicating it's a common word in the language. By leveraging these probabilities, the system can prioritize corrections that are more likely to be correct, enhancing the accuracy of spelling correction suggestions.</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16</a:t>
            </a:fld>
            <a:endParaRPr lang="en-US"/>
          </a:p>
        </p:txBody>
      </p:sp>
    </p:spTree>
    <p:extLst>
      <p:ext uri="{BB962C8B-B14F-4D97-AF65-F5344CB8AC3E}">
        <p14:creationId xmlns:p14="http://schemas.microsoft.com/office/powerpoint/2010/main" val="2029425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Chanel model probability?</a:t>
            </a:r>
          </a:p>
          <a:p>
            <a:endParaRPr lang="en-US" dirty="0"/>
          </a:p>
          <a:p>
            <a:r>
              <a:rPr lang="en-US" b="0" i="0" dirty="0">
                <a:solidFill>
                  <a:srgbClr val="ECECEC"/>
                </a:solidFill>
                <a:effectLst/>
                <a:highlight>
                  <a:srgbClr val="212121"/>
                </a:highlight>
                <a:latin typeface="Söhne"/>
              </a:rPr>
              <a:t>The Channel Model Probability, often used in spelling correction, calculates the likelihood of observing a misspelled word given the intended word, considering the various error types that could have occurred during typing or transmission. It's based on the assumption that the observed misspelling is a result of noise introduced during the process. Mathematically, it's represented as </a:t>
            </a:r>
            <a:r>
              <a:rPr lang="en-US" b="0" i="0" dirty="0">
                <a:solidFill>
                  <a:srgbClr val="ECECEC"/>
                </a:solidFill>
                <a:effectLst/>
                <a:highlight>
                  <a:srgbClr val="212121"/>
                </a:highlight>
                <a:latin typeface="KaTeX_Main"/>
              </a:rPr>
              <a:t>(observation ∣ intended)</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17</a:t>
            </a:fld>
            <a:endParaRPr lang="en-US"/>
          </a:p>
        </p:txBody>
      </p:sp>
    </p:spTree>
    <p:extLst>
      <p:ext uri="{BB962C8B-B14F-4D97-AF65-F5344CB8AC3E}">
        <p14:creationId xmlns:p14="http://schemas.microsoft.com/office/powerpoint/2010/main" val="3798865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These represent the frequencies of different types of errors encountered during typing or transmission of words. By analyzing these counts within the confusion matrix, one can compute error probabilities associated with each type of error. These probabilities provide valuable insights into the likelihood of specific error types occurring, aiding in the design of effective spelling correction algorithms that can accurately identify and correct these errors. </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18</a:t>
            </a:fld>
            <a:endParaRPr lang="en-US"/>
          </a:p>
        </p:txBody>
      </p:sp>
    </p:spTree>
    <p:extLst>
      <p:ext uri="{BB962C8B-B14F-4D97-AF65-F5344CB8AC3E}">
        <p14:creationId xmlns:p14="http://schemas.microsoft.com/office/powerpoint/2010/main" val="380361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Each row of the matrix represents the intended words, while each column represents the observed misspellings. The cells of the matrix contain counts of how often each misspelling is observed for a given intended word.</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19</a:t>
            </a:fld>
            <a:endParaRPr lang="en-US"/>
          </a:p>
        </p:txBody>
      </p:sp>
    </p:spTree>
    <p:extLst>
      <p:ext uri="{BB962C8B-B14F-4D97-AF65-F5344CB8AC3E}">
        <p14:creationId xmlns:p14="http://schemas.microsoft.com/office/powerpoint/2010/main" val="3537723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Spelling Correction?</a:t>
            </a:r>
          </a:p>
          <a:p>
            <a:endParaRPr lang="en-US" dirty="0"/>
          </a:p>
          <a:p>
            <a:r>
              <a:rPr lang="en-US" b="0" i="0" dirty="0">
                <a:solidFill>
                  <a:srgbClr val="ECECEC"/>
                </a:solidFill>
                <a:effectLst/>
                <a:highlight>
                  <a:srgbClr val="212121"/>
                </a:highlight>
                <a:latin typeface="Söhne"/>
              </a:rPr>
              <a:t>Spelling correction in natural language processing (NLP) refers to the process of automatically correcting misspelled words in text data. It's a crucial task because misspellings are common in unstructured text, such as social media posts, user-generated content, or even transcriptions of spoken language. Spelling correction is often a pre-processing step in many NLP tasks to improve the accuracy of downstream analyses, such as sentiment analysis, named entity recognition, or machine translation.</a:t>
            </a:r>
          </a:p>
          <a:p>
            <a:endParaRPr lang="en-US" b="0" i="0" dirty="0">
              <a:solidFill>
                <a:srgbClr val="ECECEC"/>
              </a:solidFill>
              <a:effectLst/>
              <a:highlight>
                <a:srgbClr val="212121"/>
              </a:highlight>
              <a:latin typeface="Söhne"/>
            </a:endParaRPr>
          </a:p>
          <a:p>
            <a:r>
              <a:rPr lang="en-US" dirty="0"/>
              <a:t>What do you think the above applications refers to it, those are the common spelling corrections that can be encountered while writing and those errors can be caused by typographical mistakes, punctuation errors, etc.</a:t>
            </a:r>
          </a:p>
        </p:txBody>
      </p:sp>
      <p:sp>
        <p:nvSpPr>
          <p:cNvPr id="4" name="Slide Number Placeholder 3"/>
          <p:cNvSpPr>
            <a:spLocks noGrp="1"/>
          </p:cNvSpPr>
          <p:nvPr>
            <p:ph type="sldNum" sz="quarter" idx="5"/>
          </p:nvPr>
        </p:nvSpPr>
        <p:spPr/>
        <p:txBody>
          <a:bodyPr/>
          <a:lstStyle/>
          <a:p>
            <a:fld id="{928CE70A-C0EA-8149-A071-2E57F5DCAE13}" type="slidenum">
              <a:rPr lang="en-US" smtClean="0"/>
              <a:t>2</a:t>
            </a:fld>
            <a:endParaRPr lang="en-US"/>
          </a:p>
        </p:txBody>
      </p:sp>
    </p:spTree>
    <p:extLst>
      <p:ext uri="{BB962C8B-B14F-4D97-AF65-F5344CB8AC3E}">
        <p14:creationId xmlns:p14="http://schemas.microsoft.com/office/powerpoint/2010/main" val="2275131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table allows you to visualize the frequency of each type of substitution error, providing insights into common patterns of mistyping and helping to improve spelling correction algorithms.</a:t>
            </a:r>
          </a:p>
          <a:p>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 confusion matrix for modeling </a:t>
            </a:r>
            <a:r>
              <a:rPr lang="en-US" b="0" i="1" dirty="0">
                <a:solidFill>
                  <a:srgbClr val="ECECEC"/>
                </a:solidFill>
                <a:effectLst/>
                <a:highlight>
                  <a:srgbClr val="212121"/>
                </a:highlight>
                <a:latin typeface="KaTeX_Math"/>
              </a:rPr>
              <a:t>P</a:t>
            </a:r>
            <a:r>
              <a:rPr lang="en-US" b="0" i="0" dirty="0">
                <a:solidFill>
                  <a:srgbClr val="ECECEC"/>
                </a:solidFill>
                <a:effectLst/>
                <a:highlight>
                  <a:srgbClr val="212121"/>
                </a:highlight>
                <a:latin typeface="KaTeX_Main"/>
              </a:rPr>
              <a:t>(</a:t>
            </a:r>
            <a:r>
              <a:rPr lang="en-US" b="0" i="1" dirty="0">
                <a:solidFill>
                  <a:srgbClr val="ECECEC"/>
                </a:solidFill>
                <a:effectLst/>
                <a:highlight>
                  <a:srgbClr val="212121"/>
                </a:highlight>
                <a:latin typeface="KaTeX_Math"/>
              </a:rPr>
              <a:t>x </a:t>
            </a:r>
            <a:r>
              <a:rPr lang="en-US" b="0" i="0" dirty="0">
                <a:solidFill>
                  <a:srgbClr val="ECECEC"/>
                </a:solidFill>
                <a:effectLst/>
                <a:highlight>
                  <a:srgbClr val="212121"/>
                </a:highlight>
                <a:latin typeface="KaTeX_Main"/>
              </a:rPr>
              <a:t>∣ </a:t>
            </a:r>
            <a:r>
              <a:rPr lang="en-US" b="0" i="1" dirty="0">
                <a:solidFill>
                  <a:srgbClr val="ECECEC"/>
                </a:solidFill>
                <a:effectLst/>
                <a:highlight>
                  <a:srgbClr val="212121"/>
                </a:highlight>
                <a:latin typeface="KaTeX_Math"/>
              </a:rPr>
              <a:t>w</a:t>
            </a:r>
            <a:r>
              <a:rPr lang="en-US" b="0" i="0" dirty="0">
                <a:solidFill>
                  <a:srgbClr val="ECECEC"/>
                </a:solidFill>
                <a:effectLst/>
                <a:highlight>
                  <a:srgbClr val="212121"/>
                </a:highlight>
                <a:latin typeface="KaTeX_Main"/>
              </a:rPr>
              <a:t>)</a:t>
            </a:r>
            <a:r>
              <a:rPr lang="en-US" b="0" i="0" dirty="0">
                <a:solidFill>
                  <a:srgbClr val="ECECEC"/>
                </a:solidFill>
                <a:effectLst/>
                <a:highlight>
                  <a:srgbClr val="212121"/>
                </a:highlight>
                <a:latin typeface="Söhne"/>
              </a:rPr>
              <a:t> represents the conditional probability distribution of observing an output </a:t>
            </a:r>
            <a:r>
              <a:rPr lang="en-US" b="0" i="1" dirty="0">
                <a:solidFill>
                  <a:srgbClr val="ECECEC"/>
                </a:solidFill>
                <a:effectLst/>
                <a:highlight>
                  <a:srgbClr val="212121"/>
                </a:highlight>
                <a:latin typeface="KaTeX_Math"/>
              </a:rPr>
              <a:t>x</a:t>
            </a:r>
            <a:r>
              <a:rPr lang="en-US" b="0" i="0" dirty="0">
                <a:solidFill>
                  <a:srgbClr val="ECECEC"/>
                </a:solidFill>
                <a:effectLst/>
                <a:highlight>
                  <a:srgbClr val="212121"/>
                </a:highlight>
                <a:latin typeface="Söhne"/>
              </a:rPr>
              <a:t> given an input </a:t>
            </a:r>
            <a:r>
              <a:rPr lang="en-US" b="0" i="1" dirty="0">
                <a:solidFill>
                  <a:srgbClr val="ECECEC"/>
                </a:solidFill>
                <a:effectLst/>
                <a:highlight>
                  <a:srgbClr val="212121"/>
                </a:highlight>
                <a:latin typeface="KaTeX_Math"/>
              </a:rPr>
              <a:t>w</a:t>
            </a:r>
            <a:r>
              <a:rPr lang="en-US" b="0" i="0" dirty="0">
                <a:solidFill>
                  <a:srgbClr val="ECECEC"/>
                </a:solidFill>
                <a:effectLst/>
                <a:highlight>
                  <a:srgbClr val="212121"/>
                </a:highlight>
                <a:latin typeface="Söhne"/>
              </a:rPr>
              <a:t> in a statistical modeling context. Each row of the confusion matrix corresponds to a true label </a:t>
            </a:r>
            <a:r>
              <a:rPr lang="en-US" b="0" i="1" dirty="0">
                <a:solidFill>
                  <a:srgbClr val="ECECEC"/>
                </a:solidFill>
                <a:effectLst/>
                <a:highlight>
                  <a:srgbClr val="212121"/>
                </a:highlight>
                <a:latin typeface="KaTeX_Math"/>
              </a:rPr>
              <a:t>w</a:t>
            </a:r>
            <a:r>
              <a:rPr lang="en-US" b="0" i="0" dirty="0">
                <a:solidFill>
                  <a:srgbClr val="ECECEC"/>
                </a:solidFill>
                <a:effectLst/>
                <a:highlight>
                  <a:srgbClr val="212121"/>
                </a:highlight>
                <a:latin typeface="Söhne"/>
              </a:rPr>
              <a:t>, while each column represents the predicted label </a:t>
            </a:r>
            <a:r>
              <a:rPr lang="en-US" b="0" i="1" dirty="0">
                <a:solidFill>
                  <a:srgbClr val="ECECEC"/>
                </a:solidFill>
                <a:effectLst/>
                <a:highlight>
                  <a:srgbClr val="212121"/>
                </a:highlight>
                <a:latin typeface="KaTeX_Math"/>
              </a:rPr>
              <a:t>x</a:t>
            </a:r>
            <a:r>
              <a:rPr lang="en-US" b="0" i="0" dirty="0">
                <a:solidFill>
                  <a:srgbClr val="ECECEC"/>
                </a:solidFill>
                <a:effectLst/>
                <a:highlight>
                  <a:srgbClr val="212121"/>
                </a:highlight>
                <a:latin typeface="Söhne"/>
              </a:rPr>
              <a:t>.</a:t>
            </a:r>
          </a:p>
          <a:p>
            <a:br>
              <a:rPr lang="en-US" dirty="0"/>
            </a:b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20</a:t>
            </a:fld>
            <a:endParaRPr lang="en-US"/>
          </a:p>
        </p:txBody>
      </p:sp>
    </p:spTree>
    <p:extLst>
      <p:ext uri="{BB962C8B-B14F-4D97-AF65-F5344CB8AC3E}">
        <p14:creationId xmlns:p14="http://schemas.microsoft.com/office/powerpoint/2010/main" val="3542241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By modeling these error probabilities, the Noisy Channel Model helps in estimating the likelihood of different misspellings given the intended word, enabling spelling correction systems to identify and correct errors effectively.</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21</a:t>
            </a:fld>
            <a:endParaRPr lang="en-US"/>
          </a:p>
        </p:txBody>
      </p:sp>
    </p:spTree>
    <p:extLst>
      <p:ext uri="{BB962C8B-B14F-4D97-AF65-F5344CB8AC3E}">
        <p14:creationId xmlns:p14="http://schemas.microsoft.com/office/powerpoint/2010/main" val="3967426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slides shows that, the total number of unigrams of particular words present in COCA data (404,253,213) words and their probability.</a:t>
            </a:r>
          </a:p>
        </p:txBody>
      </p:sp>
      <p:sp>
        <p:nvSpPr>
          <p:cNvPr id="4" name="Slide Number Placeholder 3"/>
          <p:cNvSpPr>
            <a:spLocks noGrp="1"/>
          </p:cNvSpPr>
          <p:nvPr>
            <p:ph type="sldNum" sz="quarter" idx="5"/>
          </p:nvPr>
        </p:nvSpPr>
        <p:spPr/>
        <p:txBody>
          <a:bodyPr/>
          <a:lstStyle/>
          <a:p>
            <a:fld id="{928CE70A-C0EA-8149-A071-2E57F5DCAE13}" type="slidenum">
              <a:rPr lang="en-US" smtClean="0"/>
              <a:t>22</a:t>
            </a:fld>
            <a:endParaRPr lang="en-US"/>
          </a:p>
        </p:txBody>
      </p:sp>
    </p:spTree>
    <p:extLst>
      <p:ext uri="{BB962C8B-B14F-4D97-AF65-F5344CB8AC3E}">
        <p14:creationId xmlns:p14="http://schemas.microsoft.com/office/powerpoint/2010/main" val="1548406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These probabilities represent the likelihood of observing each candidate correction given the intended word </a:t>
            </a:r>
            <a:r>
              <a:rPr lang="en-US" b="0" i="1" dirty="0">
                <a:solidFill>
                  <a:srgbClr val="ECECEC"/>
                </a:solidFill>
                <a:effectLst/>
                <a:highlight>
                  <a:srgbClr val="212121"/>
                </a:highlight>
                <a:latin typeface="KaTeX_Math"/>
              </a:rPr>
              <a:t>w</a:t>
            </a:r>
            <a:r>
              <a:rPr lang="en-US" b="0" i="0" dirty="0">
                <a:solidFill>
                  <a:srgbClr val="ECECEC"/>
                </a:solidFill>
                <a:effectLst/>
                <a:highlight>
                  <a:srgbClr val="212121"/>
                </a:highlight>
                <a:latin typeface="Söhne"/>
              </a:rPr>
              <a:t> according to the Noisy Channel Model. They are used to determine the most probable correction for a given misspelling </a:t>
            </a:r>
            <a:r>
              <a:rPr lang="en-US" b="0" i="1" dirty="0">
                <a:solidFill>
                  <a:srgbClr val="ECECEC"/>
                </a:solidFill>
                <a:effectLst/>
                <a:highlight>
                  <a:srgbClr val="212121"/>
                </a:highlight>
                <a:latin typeface="KaTeX_Math"/>
              </a:rPr>
              <a:t>x</a:t>
            </a:r>
            <a:r>
              <a:rPr lang="en-US" b="0" i="0" dirty="0">
                <a:solidFill>
                  <a:srgbClr val="ECECEC"/>
                </a:solidFill>
                <a:effectLst/>
                <a:highlight>
                  <a:srgbClr val="212121"/>
                </a:highlight>
                <a:latin typeface="Söhne"/>
              </a:rPr>
              <a:t> during the spelling correction process.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For example, from the above table, to get the correct word “</a:t>
            </a:r>
            <a:r>
              <a:rPr lang="en-US" b="0" i="0" dirty="0" err="1">
                <a:solidFill>
                  <a:srgbClr val="ECECEC"/>
                </a:solidFill>
                <a:effectLst/>
                <a:highlight>
                  <a:srgbClr val="212121"/>
                </a:highlight>
                <a:latin typeface="Söhne"/>
              </a:rPr>
              <a:t>acress</a:t>
            </a:r>
            <a:r>
              <a:rPr lang="en-US" b="0" i="0" dirty="0">
                <a:solidFill>
                  <a:srgbClr val="ECECEC"/>
                </a:solidFill>
                <a:effectLst/>
                <a:highlight>
                  <a:srgbClr val="212121"/>
                </a:highlight>
                <a:latin typeface="Söhne"/>
              </a:rPr>
              <a:t>” from the misspelled word “actress”, the delete function is used and calculated the probability.</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23</a:t>
            </a:fld>
            <a:endParaRPr lang="en-US"/>
          </a:p>
        </p:txBody>
      </p:sp>
    </p:spTree>
    <p:extLst>
      <p:ext uri="{BB962C8B-B14F-4D97-AF65-F5344CB8AC3E}">
        <p14:creationId xmlns:p14="http://schemas.microsoft.com/office/powerpoint/2010/main" val="2890375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update in this table with respect to previous slide is </a:t>
            </a:r>
            <a:r>
              <a:rPr lang="en-US" b="0" i="0" dirty="0">
                <a:solidFill>
                  <a:srgbClr val="ECECEC"/>
                </a:solidFill>
                <a:effectLst/>
                <a:highlight>
                  <a:srgbClr val="212121"/>
                </a:highlight>
                <a:latin typeface="Söhne"/>
              </a:rPr>
              <a:t>multiplying </a:t>
            </a:r>
            <a:r>
              <a:rPr lang="en-US" dirty="0"/>
              <a:t>10</a:t>
            </a:r>
            <a:r>
              <a:rPr lang="en-US" baseline="30000" dirty="0"/>
              <a:t>*9 </a:t>
            </a:r>
            <a:r>
              <a:rPr lang="en-US" b="0" i="1" dirty="0">
                <a:solidFill>
                  <a:srgbClr val="ECECEC"/>
                </a:solidFill>
                <a:effectLst/>
                <a:highlight>
                  <a:srgbClr val="212121"/>
                </a:highlight>
                <a:latin typeface="KaTeX_Math"/>
              </a:rPr>
              <a:t>P</a:t>
            </a:r>
            <a:r>
              <a:rPr lang="en-US" b="0" i="0" dirty="0">
                <a:solidFill>
                  <a:srgbClr val="ECECEC"/>
                </a:solidFill>
                <a:effectLst/>
                <a:highlight>
                  <a:srgbClr val="212121"/>
                </a:highlight>
                <a:latin typeface="KaTeX_Main"/>
              </a:rPr>
              <a:t>(</a:t>
            </a:r>
            <a:r>
              <a:rPr lang="en-US" b="0" i="1" dirty="0">
                <a:solidFill>
                  <a:srgbClr val="ECECEC"/>
                </a:solidFill>
                <a:effectLst/>
                <a:highlight>
                  <a:srgbClr val="212121"/>
                </a:highlight>
                <a:latin typeface="KaTeX_Math"/>
              </a:rPr>
              <a:t>x </a:t>
            </a:r>
            <a:r>
              <a:rPr lang="en-US" b="0" i="0" dirty="0">
                <a:solidFill>
                  <a:srgbClr val="ECECEC"/>
                </a:solidFill>
                <a:effectLst/>
                <a:highlight>
                  <a:srgbClr val="212121"/>
                </a:highlight>
                <a:latin typeface="KaTeX_Main"/>
              </a:rPr>
              <a:t>∣ </a:t>
            </a:r>
            <a:r>
              <a:rPr lang="en-US" b="0" i="1" dirty="0">
                <a:solidFill>
                  <a:srgbClr val="ECECEC"/>
                </a:solidFill>
                <a:effectLst/>
                <a:highlight>
                  <a:srgbClr val="212121"/>
                </a:highlight>
                <a:latin typeface="KaTeX_Math"/>
              </a:rPr>
              <a:t>w</a:t>
            </a:r>
            <a:r>
              <a:rPr lang="en-US" b="0" i="0" dirty="0">
                <a:solidFill>
                  <a:srgbClr val="ECECEC"/>
                </a:solidFill>
                <a:effectLst/>
                <a:highlight>
                  <a:srgbClr val="212121"/>
                </a:highlight>
                <a:latin typeface="KaTeX_Main"/>
              </a:rPr>
              <a:t>)×</a:t>
            </a:r>
            <a:r>
              <a:rPr lang="en-US" b="0" i="1" dirty="0">
                <a:solidFill>
                  <a:srgbClr val="ECECEC"/>
                </a:solidFill>
                <a:effectLst/>
                <a:highlight>
                  <a:srgbClr val="212121"/>
                </a:highlight>
                <a:latin typeface="KaTeX_Math"/>
              </a:rPr>
              <a:t>P</a:t>
            </a:r>
            <a:r>
              <a:rPr lang="en-US" b="0" i="0" dirty="0">
                <a:solidFill>
                  <a:srgbClr val="ECECEC"/>
                </a:solidFill>
                <a:effectLst/>
                <a:highlight>
                  <a:srgbClr val="212121"/>
                </a:highlight>
                <a:latin typeface="KaTeX_Main"/>
              </a:rPr>
              <a:t>(</a:t>
            </a:r>
            <a:r>
              <a:rPr lang="en-US" b="0" i="1" dirty="0">
                <a:solidFill>
                  <a:srgbClr val="ECECEC"/>
                </a:solidFill>
                <a:effectLst/>
                <a:highlight>
                  <a:srgbClr val="212121"/>
                </a:highlight>
                <a:latin typeface="KaTeX_Math"/>
              </a:rPr>
              <a:t>w</a:t>
            </a:r>
            <a:r>
              <a:rPr lang="en-US" b="0" i="0" dirty="0">
                <a:solidFill>
                  <a:srgbClr val="ECECEC"/>
                </a:solidFill>
                <a:effectLst/>
                <a:highlight>
                  <a:srgbClr val="212121"/>
                </a:highlight>
                <a:latin typeface="KaTeX_Main"/>
              </a:rPr>
              <a:t>)</a:t>
            </a:r>
            <a:r>
              <a:rPr lang="en-US" b="0" i="0" dirty="0">
                <a:solidFill>
                  <a:srgbClr val="ECECEC"/>
                </a:solidFill>
                <a:effectLst/>
                <a:highlight>
                  <a:srgbClr val="212121"/>
                </a:highlight>
                <a:latin typeface="Söhne"/>
              </a:rPr>
              <a:t> with the values from each row of the table effectively scales up the probabilities associated with each candidate correction by a factor of </a:t>
            </a:r>
            <a:r>
              <a:rPr lang="en-US" dirty="0"/>
              <a:t>10</a:t>
            </a:r>
            <a:r>
              <a:rPr lang="en-US" baseline="30000" dirty="0"/>
              <a:t>*9 </a:t>
            </a:r>
            <a:r>
              <a:rPr lang="en-US" b="0" i="0" baseline="30000" dirty="0">
                <a:solidFill>
                  <a:srgbClr val="ECECEC"/>
                </a:solidFill>
                <a:effectLst/>
                <a:highlight>
                  <a:srgbClr val="212121"/>
                </a:highlight>
                <a:latin typeface="KaTeX_Main"/>
              </a:rPr>
              <a:t>.</a:t>
            </a:r>
            <a:r>
              <a:rPr lang="en-US" b="0" i="0" dirty="0">
                <a:solidFill>
                  <a:srgbClr val="ECECEC"/>
                </a:solidFill>
                <a:effectLst/>
                <a:highlight>
                  <a:srgbClr val="212121"/>
                </a:highlight>
                <a:latin typeface="Söhne"/>
              </a:rPr>
              <a:t> This scaling can be useful for various purposes, such as normalization, ranking, or comparison.</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24</a:t>
            </a:fld>
            <a:endParaRPr lang="en-US"/>
          </a:p>
        </p:txBody>
      </p:sp>
    </p:spTree>
    <p:extLst>
      <p:ext uri="{BB962C8B-B14F-4D97-AF65-F5344CB8AC3E}">
        <p14:creationId xmlns:p14="http://schemas.microsoft.com/office/powerpoint/2010/main" val="504916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In this context, a bigram language model is being used to assess the likelihood of different phrases occurring within the given text. The bigram model considers the probability of observing a word given its preceding word.</a:t>
            </a:r>
          </a:p>
          <a:p>
            <a:r>
              <a:rPr lang="en-US" b="0" i="0" dirty="0">
                <a:solidFill>
                  <a:srgbClr val="ECECEC"/>
                </a:solidFill>
                <a:effectLst/>
                <a:highlight>
                  <a:srgbClr val="212121"/>
                </a:highlight>
                <a:latin typeface="Söhne"/>
              </a:rPr>
              <a:t>These calculations help assess the likelihood of different phrases occurring in the text, providing valuable insights into the context and aiding in tasks such as language modeling and spelling correction.</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25</a:t>
            </a:fld>
            <a:endParaRPr lang="en-US"/>
          </a:p>
        </p:txBody>
      </p:sp>
    </p:spTree>
    <p:extLst>
      <p:ext uri="{BB962C8B-B14F-4D97-AF65-F5344CB8AC3E}">
        <p14:creationId xmlns:p14="http://schemas.microsoft.com/office/powerpoint/2010/main" val="3787873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In this slide, the probabilities obtained from the bigram language model are multiplied by the corresponding probabilities from the noisy channel model to further refine the likelihood estimates. These calculations further refine the estimates of the likelihood of each phrase occurring in the text, taking into account both the language model probabilities and the noisy channel probabilities associated with the spelling correction.	</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26</a:t>
            </a:fld>
            <a:endParaRPr lang="en-US"/>
          </a:p>
        </p:txBody>
      </p:sp>
    </p:spTree>
    <p:extLst>
      <p:ext uri="{BB962C8B-B14F-4D97-AF65-F5344CB8AC3E}">
        <p14:creationId xmlns:p14="http://schemas.microsoft.com/office/powerpoint/2010/main" val="2662709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These errors demonstrate the challenge of real-word spelling mistakes, as the incorrect words are valid in isolation but inappropriate in the given context. To address these errors, spelling correction systems need to consider the surrounding words and linguistic patterns to suggest appropriate corrections.</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27</a:t>
            </a:fld>
            <a:endParaRPr lang="en-US"/>
          </a:p>
        </p:txBody>
      </p:sp>
    </p:spTree>
    <p:extLst>
      <p:ext uri="{BB962C8B-B14F-4D97-AF65-F5344CB8AC3E}">
        <p14:creationId xmlns:p14="http://schemas.microsoft.com/office/powerpoint/2010/main" val="2836787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CECEC"/>
                </a:solidFill>
                <a:effectLst/>
                <a:highlight>
                  <a:srgbClr val="212121"/>
                </a:highlight>
                <a:latin typeface="Söhne"/>
              </a:rPr>
              <a:t>Kukich</a:t>
            </a:r>
            <a:r>
              <a:rPr lang="en-US" b="0" i="0" dirty="0">
                <a:solidFill>
                  <a:srgbClr val="ECECEC"/>
                </a:solidFill>
                <a:effectLst/>
                <a:highlight>
                  <a:srgbClr val="212121"/>
                </a:highlight>
                <a:latin typeface="Söhne"/>
              </a:rPr>
              <a:t> (1992) is a reference to a study or research paper authored by Robert </a:t>
            </a:r>
            <a:r>
              <a:rPr lang="en-US" b="0" i="0" dirty="0" err="1">
                <a:solidFill>
                  <a:srgbClr val="ECECEC"/>
                </a:solidFill>
                <a:effectLst/>
                <a:highlight>
                  <a:srgbClr val="212121"/>
                </a:highlight>
                <a:latin typeface="Söhne"/>
              </a:rPr>
              <a:t>Kukich</a:t>
            </a:r>
            <a:r>
              <a:rPr lang="en-US" b="0" i="0" dirty="0">
                <a:solidFill>
                  <a:srgbClr val="ECECEC"/>
                </a:solidFill>
                <a:effectLst/>
                <a:highlight>
                  <a:srgbClr val="212121"/>
                </a:highlight>
                <a:latin typeface="Söhne"/>
              </a:rPr>
              <a:t> in the year 1992. This citation likely provides insights or data related to spelling errors, possibly including statistics on the frequency and types of spelling mistakes, strategies for spelling correction, or the development of spelling correction algorithms. The citation is used here to support the statement that 25-40% of spelling errors are real words, providing empirical evidence from the referenced study.</a:t>
            </a:r>
          </a:p>
          <a:p>
            <a:endParaRPr lang="en-US" b="0" i="0" dirty="0">
              <a:solidFill>
                <a:srgbClr val="ECECEC"/>
              </a:solidFill>
              <a:effectLst/>
              <a:highlight>
                <a:srgbClr val="212121"/>
              </a:highlight>
              <a:latin typeface="Söhne"/>
            </a:endParaRPr>
          </a:p>
          <a:p>
            <a:r>
              <a:rPr lang="en-US" dirty="0">
                <a:effectLst/>
              </a:rPr>
              <a:t>"Non-word error detection" is a prerequisite for "Isolated word-error correction" as the system needs to first identify the misspelled words before it can suggest corrections. Therefore, these two categories are closely related and often addressed together in spelling correction systems.</a:t>
            </a:r>
          </a:p>
          <a:p>
            <a:pPr algn="l"/>
            <a:br>
              <a:rPr lang="en-US" b="0" i="0" dirty="0">
                <a:solidFill>
                  <a:srgbClr val="FFFFFF"/>
                </a:solidFill>
                <a:effectLst/>
                <a:highlight>
                  <a:srgbClr val="212121"/>
                </a:highlight>
                <a:latin typeface="Söhne"/>
              </a:rPr>
            </a:br>
            <a:endParaRPr lang="en-US" b="0" i="0" dirty="0">
              <a:solidFill>
                <a:srgbClr val="FFFFFF"/>
              </a:solidFill>
              <a:effectLst/>
              <a:highlight>
                <a:srgbClr val="212121"/>
              </a:highlight>
              <a:latin typeface="Söhne"/>
            </a:endParaRPr>
          </a:p>
          <a:p>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28</a:t>
            </a:fld>
            <a:endParaRPr lang="en-US"/>
          </a:p>
        </p:txBody>
      </p:sp>
    </p:spTree>
    <p:extLst>
      <p:ext uri="{BB962C8B-B14F-4D97-AF65-F5344CB8AC3E}">
        <p14:creationId xmlns:p14="http://schemas.microsoft.com/office/powerpoint/2010/main" val="2970502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understand this slide with an example, we write a sentence</a:t>
            </a:r>
            <a:r>
              <a:rPr lang="en-US" b="0" i="0" dirty="0">
                <a:solidFill>
                  <a:srgbClr val="ECECEC"/>
                </a:solidFill>
                <a:effectLst/>
                <a:highlight>
                  <a:srgbClr val="212121"/>
                </a:highlight>
                <a:latin typeface="Söhne"/>
              </a:rPr>
              <a:t> "She went to the store to buy some </a:t>
            </a:r>
            <a:r>
              <a:rPr lang="en-US" b="0" i="0" dirty="0" err="1">
                <a:solidFill>
                  <a:srgbClr val="ECECEC"/>
                </a:solidFill>
                <a:effectLst/>
                <a:highlight>
                  <a:srgbClr val="212121"/>
                </a:highlight>
                <a:latin typeface="Söhne"/>
              </a:rPr>
              <a:t>groceris</a:t>
            </a:r>
            <a:r>
              <a:rPr lang="en-US" b="0" i="0" dirty="0">
                <a:solidFill>
                  <a:srgbClr val="ECECEC"/>
                </a:solidFill>
                <a:effectLst/>
                <a:highlight>
                  <a:srgbClr val="212121"/>
                </a:highlight>
                <a:latin typeface="Söhne"/>
              </a:rPr>
              <a:t>.” and the misspelled word in this sentence is "</a:t>
            </a:r>
            <a:r>
              <a:rPr lang="en-US" b="0" i="0" dirty="0" err="1">
                <a:solidFill>
                  <a:srgbClr val="ECECEC"/>
                </a:solidFill>
                <a:effectLst/>
                <a:highlight>
                  <a:srgbClr val="212121"/>
                </a:highlight>
                <a:latin typeface="Söhne"/>
              </a:rPr>
              <a:t>groceris</a:t>
            </a:r>
            <a:r>
              <a:rPr lang="en-US" b="0" i="0" dirty="0">
                <a:solidFill>
                  <a:srgbClr val="ECECEC"/>
                </a:solidFill>
                <a:effectLst/>
                <a:highlight>
                  <a:srgbClr val="212121"/>
                </a:highlight>
                <a:latin typeface="Söhne"/>
              </a:rPr>
              <a:t>":</a:t>
            </a:r>
            <a:endParaRPr lang="en-US" dirty="0"/>
          </a:p>
          <a:p>
            <a:endParaRPr lang="en-US" dirty="0"/>
          </a:p>
          <a:p>
            <a:pPr algn="l">
              <a:buFont typeface="+mj-lt"/>
              <a:buAutoNum type="arabicPeriod"/>
            </a:pPr>
            <a:r>
              <a:rPr lang="en-US" b="1" i="0" dirty="0">
                <a:solidFill>
                  <a:srgbClr val="ECECEC"/>
                </a:solidFill>
                <a:effectLst/>
                <a:highlight>
                  <a:srgbClr val="212121"/>
                </a:highlight>
                <a:latin typeface="Söhne"/>
              </a:rPr>
              <a:t>Generate candidate set</a:t>
            </a:r>
            <a:r>
              <a:rPr lang="en-US" b="0" i="0" dirty="0">
                <a:solidFill>
                  <a:srgbClr val="ECECEC"/>
                </a:solidFill>
                <a:effectLst/>
                <a:highlight>
                  <a:srgbClr val="212121"/>
                </a:highlight>
                <a:latin typeface="Söhne"/>
              </a:rPr>
              <a:t>:</a:t>
            </a:r>
          </a:p>
          <a:p>
            <a:pPr marL="1143000" lvl="2" indent="-228600" algn="l">
              <a:buFont typeface="+mj-lt"/>
              <a:buAutoNum type="arabicPeriod"/>
            </a:pPr>
            <a:r>
              <a:rPr lang="en-US" b="0" i="0" dirty="0">
                <a:solidFill>
                  <a:srgbClr val="ECECEC"/>
                </a:solidFill>
                <a:effectLst/>
                <a:highlight>
                  <a:srgbClr val="212121"/>
                </a:highlight>
                <a:latin typeface="Söhne"/>
              </a:rPr>
              <a:t>The word itself: "</a:t>
            </a:r>
            <a:r>
              <a:rPr lang="en-US" b="0" i="0" dirty="0" err="1">
                <a:solidFill>
                  <a:srgbClr val="ECECEC"/>
                </a:solidFill>
                <a:effectLst/>
                <a:highlight>
                  <a:srgbClr val="212121"/>
                </a:highlight>
                <a:latin typeface="Söhne"/>
              </a:rPr>
              <a:t>groceris</a:t>
            </a:r>
            <a:r>
              <a:rPr lang="en-US" b="0" i="0" dirty="0">
                <a:solidFill>
                  <a:srgbClr val="ECECEC"/>
                </a:solidFill>
                <a:effectLst/>
                <a:highlight>
                  <a:srgbClr val="212121"/>
                </a:highlight>
                <a:latin typeface="Söhne"/>
              </a:rPr>
              <a:t>"</a:t>
            </a:r>
          </a:p>
          <a:p>
            <a:pPr marL="1143000" lvl="2" indent="-228600" algn="l">
              <a:buFont typeface="+mj-lt"/>
              <a:buAutoNum type="arabicPeriod"/>
            </a:pPr>
            <a:r>
              <a:rPr lang="en-US" b="0" i="0" dirty="0">
                <a:solidFill>
                  <a:srgbClr val="ECECEC"/>
                </a:solidFill>
                <a:effectLst/>
                <a:highlight>
                  <a:srgbClr val="212121"/>
                </a:highlight>
                <a:latin typeface="Söhne"/>
              </a:rPr>
              <a:t>Single-letter edits: "groceries" (substitution of '</a:t>
            </a:r>
            <a:r>
              <a:rPr lang="en-US" b="0" i="0" dirty="0" err="1">
                <a:solidFill>
                  <a:srgbClr val="ECECEC"/>
                </a:solidFill>
                <a:effectLst/>
                <a:highlight>
                  <a:srgbClr val="212121"/>
                </a:highlight>
                <a:latin typeface="Söhne"/>
              </a:rPr>
              <a:t>i</a:t>
            </a:r>
            <a:r>
              <a:rPr lang="en-US" b="0" i="0" dirty="0">
                <a:solidFill>
                  <a:srgbClr val="ECECEC"/>
                </a:solidFill>
                <a:effectLst/>
                <a:highlight>
                  <a:srgbClr val="212121"/>
                </a:highlight>
                <a:latin typeface="Söhne"/>
              </a:rPr>
              <a:t>' with 'e' to form a valid English word)</a:t>
            </a:r>
          </a:p>
          <a:p>
            <a:pPr marL="1143000" lvl="2" indent="-228600" algn="l">
              <a:buFont typeface="+mj-lt"/>
              <a:buAutoNum type="arabicPeriod"/>
            </a:pPr>
            <a:r>
              <a:rPr lang="en-US" b="0" i="0" dirty="0">
                <a:solidFill>
                  <a:srgbClr val="ECECEC"/>
                </a:solidFill>
                <a:effectLst/>
                <a:highlight>
                  <a:srgbClr val="212121"/>
                </a:highlight>
                <a:latin typeface="Söhne"/>
              </a:rPr>
              <a:t>Homophones: "groceries" (a word with a similar pronunciation)</a:t>
            </a:r>
          </a:p>
          <a:p>
            <a:pPr marL="1143000" lvl="2" indent="-228600"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Choose the best combination of word candidates</a:t>
            </a:r>
            <a:r>
              <a:rPr lang="en-US" b="0" i="0" dirty="0">
                <a:solidFill>
                  <a:srgbClr val="ECECEC"/>
                </a:solidFill>
                <a:effectLst/>
                <a:highlight>
                  <a:srgbClr val="212121"/>
                </a:highlight>
                <a:latin typeface="Söhne"/>
              </a:rPr>
              <a:t>:</a:t>
            </a:r>
          </a:p>
          <a:p>
            <a:pPr marL="742950" lvl="1" indent="-285750" algn="l">
              <a:buFont typeface="+mj-lt"/>
              <a:buAutoNum type="arabicPeriod"/>
            </a:pPr>
            <a:r>
              <a:rPr lang="en-US" b="0" i="0" dirty="0">
                <a:solidFill>
                  <a:srgbClr val="ECECEC"/>
                </a:solidFill>
                <a:effectLst/>
                <a:highlight>
                  <a:srgbClr val="212121"/>
                </a:highlight>
                <a:latin typeface="Söhne"/>
              </a:rPr>
              <a:t>Using the noisy channel model, we estimate the probability of each candidate given the misspelled word "</a:t>
            </a:r>
            <a:r>
              <a:rPr lang="en-US" b="0" i="0" dirty="0" err="1">
                <a:solidFill>
                  <a:srgbClr val="ECECEC"/>
                </a:solidFill>
                <a:effectLst/>
                <a:highlight>
                  <a:srgbClr val="212121"/>
                </a:highlight>
                <a:latin typeface="Söhne"/>
              </a:rPr>
              <a:t>groceris</a:t>
            </a:r>
            <a:r>
              <a:rPr lang="en-US" b="0" i="0" dirty="0">
                <a:solidFill>
                  <a:srgbClr val="ECECEC"/>
                </a:solidFill>
                <a:effectLst/>
                <a:highlight>
                  <a:srgbClr val="212121"/>
                </a:highlight>
                <a:latin typeface="Söhne"/>
              </a:rPr>
              <a:t>":</a:t>
            </a:r>
          </a:p>
          <a:p>
            <a:pPr marL="1143000" lvl="2" indent="-228600" algn="l">
              <a:buFont typeface="+mj-lt"/>
              <a:buAutoNum type="arabicPeriod"/>
            </a:pPr>
            <a:r>
              <a:rPr lang="en-US" b="0" i="1" dirty="0">
                <a:solidFill>
                  <a:srgbClr val="ECECEC"/>
                </a:solidFill>
                <a:effectLst/>
                <a:highlight>
                  <a:srgbClr val="212121"/>
                </a:highlight>
                <a:latin typeface="KaTeX_Math"/>
              </a:rPr>
              <a:t>P</a:t>
            </a:r>
            <a:r>
              <a:rPr lang="en-US" b="0" i="0" dirty="0">
                <a:solidFill>
                  <a:srgbClr val="ECECEC"/>
                </a:solidFill>
                <a:effectLst/>
                <a:highlight>
                  <a:srgbClr val="212121"/>
                </a:highlight>
                <a:latin typeface="KaTeX_Main"/>
              </a:rPr>
              <a:t>(</a:t>
            </a:r>
            <a:r>
              <a:rPr lang="en-US" b="0" i="1" dirty="0" err="1">
                <a:solidFill>
                  <a:srgbClr val="ECECEC"/>
                </a:solidFill>
                <a:effectLst/>
                <a:highlight>
                  <a:srgbClr val="212121"/>
                </a:highlight>
                <a:latin typeface="KaTeX_Math"/>
              </a:rPr>
              <a:t>groceries</a:t>
            </a:r>
            <a:r>
              <a:rPr lang="en-US" b="0" i="0" dirty="0" err="1">
                <a:solidFill>
                  <a:srgbClr val="ECECEC"/>
                </a:solidFill>
                <a:effectLst/>
                <a:highlight>
                  <a:srgbClr val="212121"/>
                </a:highlight>
                <a:latin typeface="KaTeX_Main"/>
              </a:rPr>
              <a:t>∣</a:t>
            </a:r>
            <a:r>
              <a:rPr lang="en-US" b="0" i="1" dirty="0" err="1">
                <a:solidFill>
                  <a:srgbClr val="ECECEC"/>
                </a:solidFill>
                <a:effectLst/>
                <a:highlight>
                  <a:srgbClr val="212121"/>
                </a:highlight>
                <a:latin typeface="KaTeX_Math"/>
              </a:rPr>
              <a:t>groceris</a:t>
            </a:r>
            <a:r>
              <a:rPr lang="en-US" b="0" i="0" dirty="0">
                <a:solidFill>
                  <a:srgbClr val="ECECEC"/>
                </a:solidFill>
                <a:effectLst/>
                <a:highlight>
                  <a:srgbClr val="212121"/>
                </a:highlight>
                <a:latin typeface="KaTeX_Main"/>
              </a:rPr>
              <a:t>)</a:t>
            </a:r>
            <a:r>
              <a:rPr lang="en-US" b="0" i="0" dirty="0">
                <a:solidFill>
                  <a:srgbClr val="ECECEC"/>
                </a:solidFill>
                <a:effectLst/>
                <a:highlight>
                  <a:srgbClr val="212121"/>
                </a:highlight>
                <a:latin typeface="Söhne"/>
              </a:rPr>
              <a:t> = 0.8 (hypothetical value)</a:t>
            </a:r>
          </a:p>
          <a:p>
            <a:pPr marL="742950" lvl="1" indent="-285750" algn="l">
              <a:buFont typeface="+mj-lt"/>
              <a:buAutoNum type="arabicPeriod"/>
            </a:pPr>
            <a:r>
              <a:rPr lang="en-US" b="0" i="0" dirty="0">
                <a:solidFill>
                  <a:srgbClr val="ECECEC"/>
                </a:solidFill>
                <a:effectLst/>
                <a:highlight>
                  <a:srgbClr val="212121"/>
                </a:highlight>
                <a:latin typeface="Söhne"/>
              </a:rPr>
              <a:t>Task-specific classifier may also consider contextual information to determine the most suitable replacement.</a:t>
            </a:r>
          </a:p>
          <a:p>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29</a:t>
            </a:fld>
            <a:endParaRPr lang="en-US"/>
          </a:p>
        </p:txBody>
      </p:sp>
    </p:spTree>
    <p:extLst>
      <p:ext uri="{BB962C8B-B14F-4D97-AF65-F5344CB8AC3E}">
        <p14:creationId xmlns:p14="http://schemas.microsoft.com/office/powerpoint/2010/main" val="1080831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discussed in previous slide, due to typographical mistakes getting misspelled words are common while writing, </a:t>
            </a:r>
            <a:r>
              <a:rPr lang="en-US" b="0" i="0" dirty="0">
                <a:solidFill>
                  <a:srgbClr val="ECECEC"/>
                </a:solidFill>
                <a:effectLst/>
                <a:highlight>
                  <a:srgbClr val="212121"/>
                </a:highlight>
                <a:latin typeface="Söhne"/>
              </a:rPr>
              <a:t>but detecting and correcting them ensures clarity and accuracy. Detection involves spotting misspelled words, while correction means fixing them for better readability. Both tasks are essential for clear communication and maintaining quality writing.</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3</a:t>
            </a:fld>
            <a:endParaRPr lang="en-US"/>
          </a:p>
        </p:txBody>
      </p:sp>
    </p:spTree>
    <p:extLst>
      <p:ext uri="{BB962C8B-B14F-4D97-AF65-F5344CB8AC3E}">
        <p14:creationId xmlns:p14="http://schemas.microsoft.com/office/powerpoint/2010/main" val="3284144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is an example illustrating the generation of candidate corrections for each word in a given sentence. It demonstrates how we can generate a set of potential corrections for each misspelled word based on possible edits (such as deletion, insertion, substitution, or transposition) and then select the most probable correction from these candidates. </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30</a:t>
            </a:fld>
            <a:endParaRPr lang="en-US"/>
          </a:p>
        </p:txBody>
      </p:sp>
    </p:spTree>
    <p:extLst>
      <p:ext uri="{BB962C8B-B14F-4D97-AF65-F5344CB8AC3E}">
        <p14:creationId xmlns:p14="http://schemas.microsoft.com/office/powerpoint/2010/main" val="962473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possible combination paths</a:t>
            </a:r>
          </a:p>
        </p:txBody>
      </p:sp>
      <p:sp>
        <p:nvSpPr>
          <p:cNvPr id="4" name="Slide Number Placeholder 3"/>
          <p:cNvSpPr>
            <a:spLocks noGrp="1"/>
          </p:cNvSpPr>
          <p:nvPr>
            <p:ph type="sldNum" sz="quarter" idx="5"/>
          </p:nvPr>
        </p:nvSpPr>
        <p:spPr/>
        <p:txBody>
          <a:bodyPr/>
          <a:lstStyle/>
          <a:p>
            <a:fld id="{928CE70A-C0EA-8149-A071-2E57F5DCAE13}" type="slidenum">
              <a:rPr lang="en-US" smtClean="0"/>
              <a:t>31</a:t>
            </a:fld>
            <a:endParaRPr lang="en-US"/>
          </a:p>
        </p:txBody>
      </p:sp>
    </p:spTree>
    <p:extLst>
      <p:ext uri="{BB962C8B-B14F-4D97-AF65-F5344CB8AC3E}">
        <p14:creationId xmlns:p14="http://schemas.microsoft.com/office/powerpoint/2010/main" val="2025328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shows that the red color circle marked words forms a possible path.</a:t>
            </a:r>
          </a:p>
        </p:txBody>
      </p:sp>
      <p:sp>
        <p:nvSpPr>
          <p:cNvPr id="4" name="Slide Number Placeholder 3"/>
          <p:cNvSpPr>
            <a:spLocks noGrp="1"/>
          </p:cNvSpPr>
          <p:nvPr>
            <p:ph type="sldNum" sz="quarter" idx="5"/>
          </p:nvPr>
        </p:nvSpPr>
        <p:spPr/>
        <p:txBody>
          <a:bodyPr/>
          <a:lstStyle/>
          <a:p>
            <a:fld id="{928CE70A-C0EA-8149-A071-2E57F5DCAE13}" type="slidenum">
              <a:rPr lang="en-US" smtClean="0"/>
              <a:t>32</a:t>
            </a:fld>
            <a:endParaRPr lang="en-US"/>
          </a:p>
        </p:txBody>
      </p:sp>
    </p:spTree>
    <p:extLst>
      <p:ext uri="{BB962C8B-B14F-4D97-AF65-F5344CB8AC3E}">
        <p14:creationId xmlns:p14="http://schemas.microsoft.com/office/powerpoint/2010/main" val="1435938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33</a:t>
            </a:fld>
            <a:endParaRPr lang="en-US"/>
          </a:p>
        </p:txBody>
      </p:sp>
    </p:spTree>
    <p:extLst>
      <p:ext uri="{BB962C8B-B14F-4D97-AF65-F5344CB8AC3E}">
        <p14:creationId xmlns:p14="http://schemas.microsoft.com/office/powerpoint/2010/main" val="164667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34</a:t>
            </a:fld>
            <a:endParaRPr lang="en-US"/>
          </a:p>
        </p:txBody>
      </p:sp>
    </p:spTree>
    <p:extLst>
      <p:ext uri="{BB962C8B-B14F-4D97-AF65-F5344CB8AC3E}">
        <p14:creationId xmlns:p14="http://schemas.microsoft.com/office/powerpoint/2010/main" val="4016909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ECECEC"/>
                </a:solidFill>
                <a:effectLst/>
                <a:highlight>
                  <a:srgbClr val="212121"/>
                </a:highlight>
                <a:latin typeface="Söhne"/>
              </a:rPr>
              <a:t>From the multitude of possible paths in the graph of candidate combinations, the noisy channel model selects the path with the highest probability for real-word spelling correction. This path is determined by evaluating the likelihood of each candidate word given the observed misspelling and context, using probabilities derived from the noisy channel model. By choosing the path with the highest probability, the noisy channel model identifies the most probable correction for the misspelled word, enhancing the accuracy of the spelling correction process.</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35</a:t>
            </a:fld>
            <a:endParaRPr lang="en-US"/>
          </a:p>
        </p:txBody>
      </p:sp>
    </p:spTree>
    <p:extLst>
      <p:ext uri="{BB962C8B-B14F-4D97-AF65-F5344CB8AC3E}">
        <p14:creationId xmlns:p14="http://schemas.microsoft.com/office/powerpoint/2010/main" val="1811928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In each corrected sentence, only one word has been replaced to correct the error, adhering to the constraint of allowing only one error per sentence. This simplification reduces the complexity of the correction process and makes it more manageable, especially when dealing with longer sentences or larger datasets.</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36</a:t>
            </a:fld>
            <a:endParaRPr lang="en-US"/>
          </a:p>
        </p:txBody>
      </p:sp>
    </p:spTree>
    <p:extLst>
      <p:ext uri="{BB962C8B-B14F-4D97-AF65-F5344CB8AC3E}">
        <p14:creationId xmlns:p14="http://schemas.microsoft.com/office/powerpoint/2010/main" val="2491359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By combining these probabilities, the system can calculate the overall probability </a:t>
            </a:r>
            <a:r>
              <a:rPr lang="en-US" b="0" i="1" dirty="0">
                <a:solidFill>
                  <a:srgbClr val="ECECEC"/>
                </a:solidFill>
                <a:effectLst/>
                <a:highlight>
                  <a:srgbClr val="212121"/>
                </a:highlight>
                <a:latin typeface="KaTeX_Math"/>
              </a:rPr>
              <a:t>P</a:t>
            </a:r>
            <a:r>
              <a:rPr lang="en-US" b="0" i="0" dirty="0">
                <a:solidFill>
                  <a:srgbClr val="ECECEC"/>
                </a:solidFill>
                <a:effectLst/>
                <a:highlight>
                  <a:srgbClr val="212121"/>
                </a:highlight>
                <a:latin typeface="KaTeX_Main"/>
              </a:rPr>
              <a:t>(</a:t>
            </a:r>
            <a:r>
              <a:rPr lang="en-US" b="0" i="1" dirty="0">
                <a:solidFill>
                  <a:srgbClr val="ECECEC"/>
                </a:solidFill>
                <a:effectLst/>
                <a:highlight>
                  <a:srgbClr val="212121"/>
                </a:highlight>
                <a:latin typeface="KaTeX_Math"/>
              </a:rPr>
              <a:t>w </a:t>
            </a:r>
            <a:r>
              <a:rPr lang="en-US" b="0" i="0" dirty="0">
                <a:solidFill>
                  <a:srgbClr val="ECECEC"/>
                </a:solidFill>
                <a:effectLst/>
                <a:highlight>
                  <a:srgbClr val="212121"/>
                </a:highlight>
                <a:latin typeface="KaTeX_Main"/>
              </a:rPr>
              <a:t>∣ </a:t>
            </a:r>
            <a:r>
              <a:rPr lang="en-US" b="0" i="1" dirty="0">
                <a:solidFill>
                  <a:srgbClr val="ECECEC"/>
                </a:solidFill>
                <a:effectLst/>
                <a:highlight>
                  <a:srgbClr val="212121"/>
                </a:highlight>
                <a:latin typeface="KaTeX_Math"/>
              </a:rPr>
              <a:t>x</a:t>
            </a:r>
            <a:r>
              <a:rPr lang="en-US" b="0" i="0" dirty="0">
                <a:solidFill>
                  <a:srgbClr val="ECECEC"/>
                </a:solidFill>
                <a:effectLst/>
                <a:highlight>
                  <a:srgbClr val="212121"/>
                </a:highlight>
                <a:latin typeface="KaTeX_Main"/>
              </a:rPr>
              <a:t>)×</a:t>
            </a:r>
            <a:r>
              <a:rPr lang="en-US" b="0" i="1" dirty="0">
                <a:solidFill>
                  <a:srgbClr val="ECECEC"/>
                </a:solidFill>
                <a:effectLst/>
                <a:highlight>
                  <a:srgbClr val="212121"/>
                </a:highlight>
                <a:latin typeface="KaTeX_Math"/>
              </a:rPr>
              <a:t>P</a:t>
            </a:r>
            <a:r>
              <a:rPr lang="en-US" b="0" i="0" dirty="0">
                <a:solidFill>
                  <a:srgbClr val="ECECEC"/>
                </a:solidFill>
                <a:effectLst/>
                <a:highlight>
                  <a:srgbClr val="212121"/>
                </a:highlight>
                <a:latin typeface="KaTeX_Main"/>
              </a:rPr>
              <a:t>(</a:t>
            </a:r>
            <a:r>
              <a:rPr lang="en-US" b="0" i="1" dirty="0">
                <a:solidFill>
                  <a:srgbClr val="ECECEC"/>
                </a:solidFill>
                <a:effectLst/>
                <a:highlight>
                  <a:srgbClr val="212121"/>
                </a:highlight>
                <a:latin typeface="KaTeX_Math"/>
              </a:rPr>
              <a:t>w</a:t>
            </a:r>
            <a:r>
              <a:rPr lang="en-US" b="0" i="0" dirty="0">
                <a:solidFill>
                  <a:srgbClr val="ECECEC"/>
                </a:solidFill>
                <a:effectLst/>
                <a:highlight>
                  <a:srgbClr val="212121"/>
                </a:highlight>
                <a:latin typeface="KaTeX_Main"/>
              </a:rPr>
              <a:t>)</a:t>
            </a:r>
            <a:r>
              <a:rPr lang="en-US" b="0" i="0" dirty="0">
                <a:solidFill>
                  <a:srgbClr val="ECECEC"/>
                </a:solidFill>
                <a:effectLst/>
                <a:highlight>
                  <a:srgbClr val="212121"/>
                </a:highlight>
                <a:latin typeface="Söhne"/>
              </a:rPr>
              <a:t> for each candidate correction </a:t>
            </a:r>
            <a:r>
              <a:rPr lang="en-US" b="0" i="1" dirty="0">
                <a:solidFill>
                  <a:srgbClr val="ECECEC"/>
                </a:solidFill>
                <a:effectLst/>
                <a:highlight>
                  <a:srgbClr val="212121"/>
                </a:highlight>
                <a:latin typeface="KaTeX_Math"/>
              </a:rPr>
              <a:t>w</a:t>
            </a:r>
            <a:r>
              <a:rPr lang="en-US" b="0" i="0" dirty="0">
                <a:solidFill>
                  <a:srgbClr val="ECECEC"/>
                </a:solidFill>
                <a:effectLst/>
                <a:highlight>
                  <a:srgbClr val="212121"/>
                </a:highlight>
                <a:latin typeface="Söhne"/>
              </a:rPr>
              <a:t>, representing the likelihood of observing the corrected word given the observed misspelling </a:t>
            </a:r>
            <a:r>
              <a:rPr lang="en-US" b="0" i="1" dirty="0">
                <a:solidFill>
                  <a:srgbClr val="ECECEC"/>
                </a:solidFill>
                <a:effectLst/>
                <a:highlight>
                  <a:srgbClr val="212121"/>
                </a:highlight>
                <a:latin typeface="KaTeX_Math"/>
              </a:rPr>
              <a:t>x</a:t>
            </a:r>
            <a:r>
              <a:rPr lang="en-US" b="0" i="0" dirty="0">
                <a:solidFill>
                  <a:srgbClr val="ECECEC"/>
                </a:solidFill>
                <a:effectLst/>
                <a:highlight>
                  <a:srgbClr val="212121"/>
                </a:highlight>
                <a:latin typeface="Söhne"/>
              </a:rPr>
              <a:t> and its frequency in the language model. </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37</a:t>
            </a:fld>
            <a:endParaRPr lang="en-US"/>
          </a:p>
        </p:txBody>
      </p:sp>
    </p:spTree>
    <p:extLst>
      <p:ext uri="{BB962C8B-B14F-4D97-AF65-F5344CB8AC3E}">
        <p14:creationId xmlns:p14="http://schemas.microsoft.com/office/powerpoint/2010/main" val="1303877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probability of no error?</a:t>
            </a:r>
          </a:p>
          <a:p>
            <a:r>
              <a:rPr lang="en-US" b="0" i="0" dirty="0">
                <a:solidFill>
                  <a:srgbClr val="ECECEC"/>
                </a:solidFill>
                <a:effectLst/>
                <a:highlight>
                  <a:srgbClr val="212121"/>
                </a:highlight>
                <a:latin typeface="Söhne"/>
              </a:rPr>
              <a:t>The Probability of No Error, denoted as </a:t>
            </a:r>
            <a:r>
              <a:rPr lang="en-US" b="0" i="1" dirty="0">
                <a:solidFill>
                  <a:srgbClr val="ECECEC"/>
                </a:solidFill>
                <a:effectLst/>
                <a:highlight>
                  <a:srgbClr val="212121"/>
                </a:highlight>
                <a:latin typeface="KaTeX_Math"/>
              </a:rPr>
              <a:t>P</a:t>
            </a:r>
            <a:r>
              <a:rPr lang="en-US" b="0" i="0" dirty="0">
                <a:solidFill>
                  <a:srgbClr val="ECECEC"/>
                </a:solidFill>
                <a:effectLst/>
                <a:highlight>
                  <a:srgbClr val="212121"/>
                </a:highlight>
                <a:latin typeface="KaTeX_Main"/>
              </a:rPr>
              <a:t>(word ∣ word)</a:t>
            </a:r>
            <a:r>
              <a:rPr lang="en-US" b="0" i="0" dirty="0">
                <a:solidFill>
                  <a:srgbClr val="ECECEC"/>
                </a:solidFill>
                <a:effectLst/>
                <a:highlight>
                  <a:srgbClr val="212121"/>
                </a:highlight>
                <a:latin typeface="Söhne"/>
              </a:rPr>
              <a:t>, represents the likelihood of observing a word correctly without any spelling mistakes or alterations. It reflects the probability that the observed word is indeed the intended word with no errors.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These values indicate the likelihood of correctly typing the word "the" without errors in different contexts or for different individuals. The higher the probability, the lower the error rate and the higher the accuracy of typing the word correctly.</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38</a:t>
            </a:fld>
            <a:endParaRPr lang="en-US"/>
          </a:p>
        </p:txBody>
      </p:sp>
    </p:spTree>
    <p:extLst>
      <p:ext uri="{BB962C8B-B14F-4D97-AF65-F5344CB8AC3E}">
        <p14:creationId xmlns:p14="http://schemas.microsoft.com/office/powerpoint/2010/main" val="3302375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Addressing these HCI issues contributes to the development of user-friendly and effective spelling correction systems that enhance user productivity, communication clarity, and overall user satisfaction.</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40</a:t>
            </a:fld>
            <a:endParaRPr lang="en-US"/>
          </a:p>
        </p:txBody>
      </p:sp>
    </p:spTree>
    <p:extLst>
      <p:ext uri="{BB962C8B-B14F-4D97-AF65-F5344CB8AC3E}">
        <p14:creationId xmlns:p14="http://schemas.microsoft.com/office/powerpoint/2010/main" val="2216754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1: Let’s say because of typographical mistakes instead of writing “happy”, I wrote “</a:t>
            </a:r>
            <a:r>
              <a:rPr lang="en-US" dirty="0" err="1"/>
              <a:t>happee</a:t>
            </a:r>
            <a:r>
              <a:rPr lang="en-US" dirty="0"/>
              <a:t>” which doesn’t add any meaning and also, we couldn’t find such type of words in dictionary.</a:t>
            </a:r>
          </a:p>
          <a:p>
            <a:r>
              <a:rPr lang="en-US" dirty="0"/>
              <a:t>Case 2: we wrote the correct word and there is no typographical mistake, and that word has a meaning in dictionary, but sometimes </a:t>
            </a:r>
            <a:r>
              <a:rPr lang="en-US" b="0" i="0" dirty="0">
                <a:solidFill>
                  <a:srgbClr val="ECECEC"/>
                </a:solidFill>
                <a:effectLst/>
                <a:highlight>
                  <a:srgbClr val="212121"/>
                </a:highlight>
                <a:latin typeface="Söhne"/>
              </a:rPr>
              <a:t>typically due to a contextual misunderstanding or a homophone confusion.</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4</a:t>
            </a:fld>
            <a:endParaRPr lang="en-US"/>
          </a:p>
        </p:txBody>
      </p:sp>
    </p:spTree>
    <p:extLst>
      <p:ext uri="{BB962C8B-B14F-4D97-AF65-F5344CB8AC3E}">
        <p14:creationId xmlns:p14="http://schemas.microsoft.com/office/powerpoint/2010/main" val="365104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slide emphasizes the importance of considering the relative influence of both the language model and the error model in spelling correction, and the need to optimize their integration using parameter tuning on a validation set for optimal performance.</a:t>
            </a:r>
          </a:p>
          <a:p>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 inclusion of </a:t>
            </a:r>
            <a:r>
              <a:rPr lang="el-GR" b="0" i="1" dirty="0">
                <a:solidFill>
                  <a:srgbClr val="ECECEC"/>
                </a:solidFill>
                <a:effectLst/>
                <a:highlight>
                  <a:srgbClr val="212121"/>
                </a:highlight>
                <a:latin typeface="KaTeX_Math"/>
              </a:rPr>
              <a:t>λ</a:t>
            </a:r>
            <a:r>
              <a:rPr lang="el-GR" b="0" i="0" dirty="0">
                <a:solidFill>
                  <a:srgbClr val="ECECEC"/>
                </a:solidFill>
                <a:effectLst/>
                <a:highlight>
                  <a:srgbClr val="212121"/>
                </a:highlight>
                <a:latin typeface="Söhne"/>
              </a:rPr>
              <a:t> </a:t>
            </a:r>
            <a:r>
              <a:rPr lang="en-US" b="0" i="0" dirty="0">
                <a:solidFill>
                  <a:srgbClr val="ECECEC"/>
                </a:solidFill>
                <a:effectLst/>
                <a:highlight>
                  <a:srgbClr val="212121"/>
                </a:highlight>
                <a:latin typeface="Söhne"/>
              </a:rPr>
              <a:t>allows for the optimization of the spelling correction model on a validation set, ensuring that the relative contributions of the language model and the error model are appropriately calibrated for the specific task or application.</a:t>
            </a:r>
          </a:p>
          <a:p>
            <a:br>
              <a:rPr lang="en-US" dirty="0"/>
            </a:b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41</a:t>
            </a:fld>
            <a:endParaRPr lang="en-US"/>
          </a:p>
        </p:txBody>
      </p:sp>
    </p:spTree>
    <p:extLst>
      <p:ext uri="{BB962C8B-B14F-4D97-AF65-F5344CB8AC3E}">
        <p14:creationId xmlns:p14="http://schemas.microsoft.com/office/powerpoint/2010/main" val="2270807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A phonetic error model is a component of a spelling correction system that addresses errors arising from phonetic similarity between words. Unlike typical spelling errors that involve incorrect letters or combinations of letters, phonetic errors occur when a word is misspelled in a way that sounds similar to the intended word.</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 phonetic error model identifies and corrects such errors by considering the phonetic properties of words. It leverages phonetic algorithms or dictionaries to map misspelled words to their phonetic equivalents and then suggests corrections based on phonetic similarity.</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42</a:t>
            </a:fld>
            <a:endParaRPr lang="en-US"/>
          </a:p>
        </p:txBody>
      </p:sp>
    </p:spTree>
    <p:extLst>
      <p:ext uri="{BB962C8B-B14F-4D97-AF65-F5344CB8AC3E}">
        <p14:creationId xmlns:p14="http://schemas.microsoft.com/office/powerpoint/2010/main" val="1910258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By implementing these improvements, channel models in spelling correction systems can achieve higher accuracy, robustness, and adaptability to diverse linguistic contexts and user needs.</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43</a:t>
            </a:fld>
            <a:endParaRPr lang="en-US"/>
          </a:p>
        </p:txBody>
      </p:sp>
    </p:spTree>
    <p:extLst>
      <p:ext uri="{BB962C8B-B14F-4D97-AF65-F5344CB8AC3E}">
        <p14:creationId xmlns:p14="http://schemas.microsoft.com/office/powerpoint/2010/main" val="3591938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slide highlights the importance of understanding the intricacies of spelling mistakes to improve spelling correction systems. By comprehensively understanding these factors, developers can enhance spelling correction algorithms, user interfaces, and input methods to minimize errors and improve user experience.</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44</a:t>
            </a:fld>
            <a:endParaRPr lang="en-US"/>
          </a:p>
        </p:txBody>
      </p:sp>
    </p:spTree>
    <p:extLst>
      <p:ext uri="{BB962C8B-B14F-4D97-AF65-F5344CB8AC3E}">
        <p14:creationId xmlns:p14="http://schemas.microsoft.com/office/powerpoint/2010/main" val="1291506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slide is likely provided to introduce a more sophisticated approach to real-word spelling correction. Traditional methods, such as relying solely on channel and language models, may not adequately address all types of spelling errors, especially those involving context-specific words or linguistic nuances.</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46</a:t>
            </a:fld>
            <a:endParaRPr lang="en-US"/>
          </a:p>
        </p:txBody>
      </p:sp>
    </p:spTree>
    <p:extLst>
      <p:ext uri="{BB962C8B-B14F-4D97-AF65-F5344CB8AC3E}">
        <p14:creationId xmlns:p14="http://schemas.microsoft.com/office/powerpoint/2010/main" val="2356636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This slide provides valuable insights into the rationale, process, and potential outcomes of adopting classifier-based correction methods in spelling correction systems. It aims to demonstrate how these methods offer a more sophisticated and effective approach to handling spelling errors, ultimately improving the overall user experience and document accuracy.</a:t>
            </a:r>
          </a:p>
          <a:p>
            <a:pPr algn="l"/>
            <a:br>
              <a:rPr lang="en-US" b="0" i="0" dirty="0">
                <a:solidFill>
                  <a:srgbClr val="FFFFFF"/>
                </a:solidFill>
                <a:effectLst/>
                <a:highlight>
                  <a:srgbClr val="212121"/>
                </a:highlight>
                <a:latin typeface="Söhne"/>
              </a:rPr>
            </a:br>
            <a:endParaRPr lang="en-US" b="0" i="0" dirty="0">
              <a:solidFill>
                <a:srgbClr val="FFFFFF"/>
              </a:solidFill>
              <a:effectLst/>
              <a:highlight>
                <a:srgbClr val="212121"/>
              </a:highlight>
              <a:latin typeface="Söhne"/>
            </a:endParaRPr>
          </a:p>
          <a:p>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47</a:t>
            </a:fld>
            <a:endParaRPr lang="en-US"/>
          </a:p>
        </p:txBody>
      </p:sp>
    </p:spTree>
    <p:extLst>
      <p:ext uri="{BB962C8B-B14F-4D97-AF65-F5344CB8AC3E}">
        <p14:creationId xmlns:p14="http://schemas.microsoft.com/office/powerpoint/2010/main" val="1994311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928CE70A-C0EA-8149-A071-2E57F5DCAE13}" type="slidenum">
              <a:rPr lang="en-US" smtClean="0"/>
              <a:t>48</a:t>
            </a:fld>
            <a:endParaRPr lang="en-US"/>
          </a:p>
        </p:txBody>
      </p:sp>
    </p:spTree>
    <p:extLst>
      <p:ext uri="{BB962C8B-B14F-4D97-AF65-F5344CB8AC3E}">
        <p14:creationId xmlns:p14="http://schemas.microsoft.com/office/powerpoint/2010/main" val="260799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flowchart represents the percentage of errors that occurs from different sources, however the errors made by humans are about 1 to 3% which is not high compared to other sources. These statistics are used to </a:t>
            </a:r>
            <a:r>
              <a:rPr lang="en-US" b="0" i="0" dirty="0">
                <a:solidFill>
                  <a:srgbClr val="ECECEC"/>
                </a:solidFill>
                <a:effectLst/>
                <a:highlight>
                  <a:srgbClr val="212121"/>
                </a:highlight>
                <a:latin typeface="Söhne"/>
              </a:rPr>
              <a:t>ensure accurate and effective communication.</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5</a:t>
            </a:fld>
            <a:endParaRPr lang="en-US"/>
          </a:p>
        </p:txBody>
      </p:sp>
    </p:spTree>
    <p:extLst>
      <p:ext uri="{BB962C8B-B14F-4D97-AF65-F5344CB8AC3E}">
        <p14:creationId xmlns:p14="http://schemas.microsoft.com/office/powerpoint/2010/main" val="1967340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that what is Non – word errors but, how to find out the Non – word errors? </a:t>
            </a:r>
          </a:p>
          <a:p>
            <a:r>
              <a:rPr lang="en-US" dirty="0"/>
              <a:t>To find </a:t>
            </a:r>
            <a:r>
              <a:rPr lang="en-US" b="0" i="0" dirty="0">
                <a:solidFill>
                  <a:srgbClr val="ECECEC"/>
                </a:solidFill>
                <a:effectLst/>
                <a:highlight>
                  <a:srgbClr val="212121"/>
                </a:highlight>
                <a:latin typeface="Söhne"/>
              </a:rPr>
              <a:t>for non-word errors, several selection criteria are employed to identify potential correct spellings. Which includes minimum edit distance, keyboard proximity, noisy channel probability to the misspelled word. By considering these factors, spelling correction algorithms can generate a list of candidate corrections from which the most appropriate replacement can be selected.</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6</a:t>
            </a:fld>
            <a:endParaRPr lang="en-US"/>
          </a:p>
        </p:txBody>
      </p:sp>
    </p:spTree>
    <p:extLst>
      <p:ext uri="{BB962C8B-B14F-4D97-AF65-F5344CB8AC3E}">
        <p14:creationId xmlns:p14="http://schemas.microsoft.com/office/powerpoint/2010/main" val="3938901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about real word errors, Is this follows the same criteria as non-word errors! Yes, Almost this follows the same criteria also with those steps there are some additional steps involved which is </a:t>
            </a:r>
            <a:r>
              <a:rPr lang="en-US" b="0" i="0" dirty="0">
                <a:solidFill>
                  <a:srgbClr val="ECECEC"/>
                </a:solidFill>
                <a:effectLst/>
                <a:highlight>
                  <a:srgbClr val="212121"/>
                </a:highlight>
                <a:latin typeface="Söhne"/>
              </a:rPr>
              <a:t>Algorithms that may analyze the surrounding words and sentence structure to identify potential replacements that fit the context. Additionally, considering the frequency of occurrence and popularity of candidate corrections can also influence the selection process.</a:t>
            </a:r>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7</a:t>
            </a:fld>
            <a:endParaRPr lang="en-US"/>
          </a:p>
        </p:txBody>
      </p:sp>
    </p:spTree>
    <p:extLst>
      <p:ext uri="{BB962C8B-B14F-4D97-AF65-F5344CB8AC3E}">
        <p14:creationId xmlns:p14="http://schemas.microsoft.com/office/powerpoint/2010/main" val="158103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Times New Roman" panose="02020603050405020304" pitchFamily="18" charset="0"/>
                <a:cs typeface="Times New Roman" panose="02020603050405020304" pitchFamily="18" charset="0"/>
              </a:rPr>
              <a:t>The  above content provided earlier reflects a compilation of research findings from various studies conducted by different researchers. Each study contributes to our understanding of spelling error rates in different contexts, such as web queries, manual typing tasks, mobile text input, and retyping accuracy.</a:t>
            </a:r>
          </a:p>
          <a:p>
            <a:endParaRPr lang="en-US" b="0" i="0" dirty="0">
              <a:solidFill>
                <a:srgbClr val="ECECEC"/>
              </a:solidFill>
              <a:effectLst/>
              <a:highlight>
                <a:srgbClr val="212121"/>
              </a:highlight>
              <a:latin typeface="Times New Roman" panose="02020603050405020304" pitchFamily="18" charset="0"/>
              <a:cs typeface="Times New Roman" panose="02020603050405020304" pitchFamily="18" charset="0"/>
            </a:endParaRPr>
          </a:p>
          <a:p>
            <a:r>
              <a:rPr lang="en-US" b="0" i="0" dirty="0">
                <a:solidFill>
                  <a:srgbClr val="ECECEC"/>
                </a:solidFill>
                <a:effectLst/>
                <a:highlight>
                  <a:srgbClr val="212121"/>
                </a:highlight>
                <a:latin typeface="Söhne"/>
              </a:rPr>
              <a:t>By synthesizing the findings from these studies, we gain insights into the prevalence and nature of spelling errors across diverse domains. This approach allows us to draw comprehensive conclusions about spelling error rates and informs the development of effective spelling correction mechanisms tailored to specific user needs and behaviors.</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28CE70A-C0EA-8149-A071-2E57F5DCAE13}" type="slidenum">
              <a:rPr lang="en-US" smtClean="0"/>
              <a:t>8</a:t>
            </a:fld>
            <a:endParaRPr lang="en-US"/>
          </a:p>
        </p:txBody>
      </p:sp>
    </p:spTree>
    <p:extLst>
      <p:ext uri="{BB962C8B-B14F-4D97-AF65-F5344CB8AC3E}">
        <p14:creationId xmlns:p14="http://schemas.microsoft.com/office/powerpoint/2010/main" val="124392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For better understanding let’s take an example:</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Suppose someone intends to type the word "banana" but accidentally mistypes it as "</a:t>
            </a:r>
            <a:r>
              <a:rPr lang="en-US" b="0" i="0" dirty="0" err="1">
                <a:solidFill>
                  <a:srgbClr val="ECECEC"/>
                </a:solidFill>
                <a:effectLst/>
                <a:highlight>
                  <a:srgbClr val="212121"/>
                </a:highlight>
                <a:latin typeface="Söhne"/>
              </a:rPr>
              <a:t>banans</a:t>
            </a:r>
            <a:r>
              <a:rPr lang="en-US" b="0" i="0" dirty="0">
                <a:solidFill>
                  <a:srgbClr val="ECECEC"/>
                </a:solidFill>
                <a:effectLst/>
                <a:highlight>
                  <a:srgbClr val="212121"/>
                </a:highlight>
                <a:latin typeface="Söhne"/>
              </a:rPr>
              <a:t>" due to a keyboarding error. We can apply the Noisy Channel Model to infer the most likely intended word given the observed misspelling.</a:t>
            </a:r>
          </a:p>
          <a:p>
            <a:pPr algn="l">
              <a:buFont typeface="+mj-lt"/>
              <a:buAutoNum type="arabicPeriod"/>
            </a:pPr>
            <a:r>
              <a:rPr lang="en-US" b="1" i="0" dirty="0">
                <a:solidFill>
                  <a:srgbClr val="ECECEC"/>
                </a:solidFill>
                <a:effectLst/>
                <a:highlight>
                  <a:srgbClr val="212121"/>
                </a:highlight>
                <a:latin typeface="Söhne"/>
              </a:rPr>
              <a:t>Source</a:t>
            </a:r>
            <a:r>
              <a:rPr lang="en-US" b="0" i="0" dirty="0">
                <a:solidFill>
                  <a:srgbClr val="ECECEC"/>
                </a:solidFill>
                <a:effectLst/>
                <a:highlight>
                  <a:srgbClr val="212121"/>
                </a:highlight>
                <a:latin typeface="Söhne"/>
              </a:rPr>
              <a:t>:  "banana".</a:t>
            </a:r>
          </a:p>
          <a:p>
            <a:pPr algn="l">
              <a:buFont typeface="+mj-lt"/>
              <a:buAutoNum type="arabicPeriod"/>
            </a:pPr>
            <a:r>
              <a:rPr lang="en-US" b="1" i="0" dirty="0">
                <a:solidFill>
                  <a:srgbClr val="ECECEC"/>
                </a:solidFill>
                <a:effectLst/>
                <a:highlight>
                  <a:srgbClr val="212121"/>
                </a:highlight>
                <a:latin typeface="Söhne"/>
              </a:rPr>
              <a:t>Channel</a:t>
            </a:r>
            <a:r>
              <a:rPr lang="en-US" b="0" i="0" dirty="0">
                <a:solidFill>
                  <a:srgbClr val="ECECEC"/>
                </a:solidFill>
                <a:effectLst/>
                <a:highlight>
                  <a:srgbClr val="212121"/>
                </a:highlight>
                <a:latin typeface="Söhne"/>
              </a:rPr>
              <a:t>: The word "banana" is mistakenly transmitted as "</a:t>
            </a:r>
            <a:r>
              <a:rPr lang="en-US" b="0" i="0" dirty="0" err="1">
                <a:solidFill>
                  <a:srgbClr val="ECECEC"/>
                </a:solidFill>
                <a:effectLst/>
                <a:highlight>
                  <a:srgbClr val="212121"/>
                </a:highlight>
                <a:latin typeface="Söhne"/>
              </a:rPr>
              <a:t>banans</a:t>
            </a:r>
            <a:r>
              <a:rPr lang="en-US" b="0" i="0" dirty="0">
                <a:solidFill>
                  <a:srgbClr val="ECECEC"/>
                </a:solidFill>
                <a:effectLst/>
                <a:highlight>
                  <a:srgbClr val="212121"/>
                </a:highlight>
                <a:latin typeface="Söhne"/>
              </a:rPr>
              <a:t>".</a:t>
            </a:r>
          </a:p>
          <a:p>
            <a:pPr algn="l">
              <a:buFont typeface="+mj-lt"/>
              <a:buAutoNum type="arabicPeriod"/>
            </a:pP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Now, the Noisy Channel Model helps us determine the most likely source word ("banana") that could have generated the observed output ("</a:t>
            </a:r>
            <a:r>
              <a:rPr lang="en-US" b="0" i="0" dirty="0" err="1">
                <a:solidFill>
                  <a:srgbClr val="ECECEC"/>
                </a:solidFill>
                <a:effectLst/>
                <a:highlight>
                  <a:srgbClr val="212121"/>
                </a:highlight>
                <a:latin typeface="Söhne"/>
              </a:rPr>
              <a:t>banans</a:t>
            </a:r>
            <a:r>
              <a:rPr lang="en-US" b="0" i="0" dirty="0">
                <a:solidFill>
                  <a:srgbClr val="ECECEC"/>
                </a:solidFill>
                <a:effectLst/>
                <a:highlight>
                  <a:srgbClr val="212121"/>
                </a:highlight>
                <a:latin typeface="Söhne"/>
              </a:rPr>
              <a:t>"). It considers factors such as the probability of mistyping certain letters on a keyboard or the likelihood of phonetic confusion between similar-sounding letters.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By analyzing these probabilities, the model can infer that "banana" is the most probable source word, even though the observed output is "</a:t>
            </a:r>
            <a:r>
              <a:rPr lang="en-US" b="0" i="0" dirty="0" err="1">
                <a:solidFill>
                  <a:srgbClr val="ECECEC"/>
                </a:solidFill>
                <a:effectLst/>
                <a:highlight>
                  <a:srgbClr val="212121"/>
                </a:highlight>
                <a:latin typeface="Söhne"/>
              </a:rPr>
              <a:t>banans</a:t>
            </a:r>
            <a:r>
              <a:rPr lang="en-US" b="0" i="0" dirty="0">
                <a:solidFill>
                  <a:srgbClr val="ECECEC"/>
                </a:solidFill>
                <a:effectLst/>
                <a:highlight>
                  <a:srgbClr val="212121"/>
                </a:highlight>
                <a:latin typeface="Söhne"/>
              </a:rPr>
              <a:t>". Therefore, the Noisy Channel Model helps spelling correction systems suggest "banana" as the correct spelling for the observed misspelling "</a:t>
            </a:r>
            <a:r>
              <a:rPr lang="en-US" b="0" i="0" dirty="0" err="1">
                <a:solidFill>
                  <a:srgbClr val="ECECEC"/>
                </a:solidFill>
                <a:effectLst/>
                <a:highlight>
                  <a:srgbClr val="212121"/>
                </a:highlight>
                <a:latin typeface="Söhne"/>
              </a:rPr>
              <a:t>banans</a:t>
            </a:r>
            <a:r>
              <a:rPr lang="en-US" b="0" i="0" dirty="0">
                <a:solidFill>
                  <a:srgbClr val="ECECEC"/>
                </a:solidFill>
                <a:effectLst/>
                <a:highlight>
                  <a:srgbClr val="212121"/>
                </a:highlight>
                <a:latin typeface="Söhne"/>
              </a:rPr>
              <a:t>".</a:t>
            </a:r>
          </a:p>
          <a:p>
            <a:endParaRPr lang="en-US" dirty="0"/>
          </a:p>
        </p:txBody>
      </p:sp>
      <p:sp>
        <p:nvSpPr>
          <p:cNvPr id="4" name="Slide Number Placeholder 3"/>
          <p:cNvSpPr>
            <a:spLocks noGrp="1"/>
          </p:cNvSpPr>
          <p:nvPr>
            <p:ph type="sldNum" sz="quarter" idx="5"/>
          </p:nvPr>
        </p:nvSpPr>
        <p:spPr/>
        <p:txBody>
          <a:bodyPr/>
          <a:lstStyle/>
          <a:p>
            <a:fld id="{928CE70A-C0EA-8149-A071-2E57F5DCAE13}" type="slidenum">
              <a:rPr lang="en-US" smtClean="0"/>
              <a:t>9</a:t>
            </a:fld>
            <a:endParaRPr lang="en-US"/>
          </a:p>
        </p:txBody>
      </p:sp>
    </p:spTree>
    <p:extLst>
      <p:ext uri="{BB962C8B-B14F-4D97-AF65-F5344CB8AC3E}">
        <p14:creationId xmlns:p14="http://schemas.microsoft.com/office/powerpoint/2010/main" val="60025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3/25/24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75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3/25/24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907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3/25/24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25083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3/25/24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851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3/25/24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0398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3/25/24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3698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3/25/24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82737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3/25/24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22134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3/25/24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8369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3/25/24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00064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3/25/24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8615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3/25/24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9063751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4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Free Spell Checker | Grammarly">
            <a:extLst>
              <a:ext uri="{FF2B5EF4-FFF2-40B4-BE49-F238E27FC236}">
                <a16:creationId xmlns:a16="http://schemas.microsoft.com/office/drawing/2014/main" id="{CEA8405B-AE3A-AD33-B5EC-B93F12DD3F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9" r="9511" b="-2"/>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104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573652-B3DD-4158-A970-6821D052E02D}"/>
              </a:ext>
            </a:extLst>
          </p:cNvPr>
          <p:cNvSpPr>
            <a:spLocks noGrp="1"/>
          </p:cNvSpPr>
          <p:nvPr>
            <p:ph type="ctrTitle"/>
          </p:nvPr>
        </p:nvSpPr>
        <p:spPr>
          <a:xfrm>
            <a:off x="477981" y="1122363"/>
            <a:ext cx="4023360" cy="3204134"/>
          </a:xfrm>
        </p:spPr>
        <p:txBody>
          <a:bodyPr anchor="b">
            <a:normAutofit/>
          </a:bodyPr>
          <a:lstStyle/>
          <a:p>
            <a:r>
              <a:rPr lang="en-US" sz="4400"/>
              <a:t>SPELLING CORRECTION</a:t>
            </a:r>
          </a:p>
        </p:txBody>
      </p:sp>
      <p:sp>
        <p:nvSpPr>
          <p:cNvPr id="3" name="Subtitle 2">
            <a:extLst>
              <a:ext uri="{FF2B5EF4-FFF2-40B4-BE49-F238E27FC236}">
                <a16:creationId xmlns:a16="http://schemas.microsoft.com/office/drawing/2014/main" id="{EE625389-601D-75FD-98C0-EA10F6BC479A}"/>
              </a:ext>
            </a:extLst>
          </p:cNvPr>
          <p:cNvSpPr>
            <a:spLocks noGrp="1"/>
          </p:cNvSpPr>
          <p:nvPr>
            <p:ph type="subTitle" idx="1"/>
          </p:nvPr>
        </p:nvSpPr>
        <p:spPr>
          <a:xfrm>
            <a:off x="477980" y="4872922"/>
            <a:ext cx="4023359" cy="1208141"/>
          </a:xfrm>
        </p:spPr>
        <p:txBody>
          <a:bodyPr>
            <a:normAutofit/>
          </a:bodyPr>
          <a:lstStyle/>
          <a:p>
            <a:r>
              <a:rPr lang="en-US" sz="2000"/>
              <a:t>Natural Language Processing</a:t>
            </a:r>
          </a:p>
        </p:txBody>
      </p:sp>
      <p:sp>
        <p:nvSpPr>
          <p:cNvPr id="1045" name="Rectangle 10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69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B65E48-E020-4369-3EF4-FDA9C6F6A26B}"/>
              </a:ext>
            </a:extLst>
          </p:cNvPr>
          <p:cNvSpPr>
            <a:spLocks noGrp="1"/>
          </p:cNvSpPr>
          <p:nvPr>
            <p:ph type="title"/>
          </p:nvPr>
        </p:nvSpPr>
        <p:spPr>
          <a:xfrm>
            <a:off x="5080216" y="1076324"/>
            <a:ext cx="6272784" cy="1535051"/>
          </a:xfrm>
        </p:spPr>
        <p:txBody>
          <a:bodyPr anchor="b">
            <a:normAutofit/>
          </a:bodyPr>
          <a:lstStyle/>
          <a:p>
            <a:r>
              <a:rPr lang="en-US" sz="5200" dirty="0"/>
              <a:t>Noisy Channels</a:t>
            </a:r>
          </a:p>
        </p:txBody>
      </p:sp>
      <p:pic>
        <p:nvPicPr>
          <p:cNvPr id="6" name="Picture 5" descr="Zigzag indicator line">
            <a:extLst>
              <a:ext uri="{FF2B5EF4-FFF2-40B4-BE49-F238E27FC236}">
                <a16:creationId xmlns:a16="http://schemas.microsoft.com/office/drawing/2014/main" id="{62C7F5C7-696F-8964-83FF-D66F344CCF57}"/>
              </a:ext>
            </a:extLst>
          </p:cNvPr>
          <p:cNvPicPr>
            <a:picLocks noChangeAspect="1"/>
          </p:cNvPicPr>
          <p:nvPr/>
        </p:nvPicPr>
        <p:blipFill rotWithShape="1">
          <a:blip r:embed="rId3"/>
          <a:srcRect l="25651" r="30497" b="-1"/>
          <a:stretch/>
        </p:blipFill>
        <p:spPr>
          <a:xfrm>
            <a:off x="21" y="10"/>
            <a:ext cx="4063980"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D6BE656-8D3E-E4F2-07F8-8BF3A9290DE2}"/>
              </a:ext>
            </a:extLst>
          </p:cNvPr>
          <p:cNvSpPr>
            <a:spLocks noGrp="1"/>
          </p:cNvSpPr>
          <p:nvPr>
            <p:ph idx="1"/>
          </p:nvPr>
        </p:nvSpPr>
        <p:spPr>
          <a:xfrm>
            <a:off x="4368800" y="3160776"/>
            <a:ext cx="7607300" cy="3489960"/>
          </a:xfrm>
        </p:spPr>
        <p:txBody>
          <a:bodyPr>
            <a:normAutofit/>
          </a:bodyPr>
          <a:lstStyle/>
          <a:p>
            <a:pPr>
              <a:lnSpc>
                <a:spcPct val="100000"/>
              </a:lnSpc>
            </a:pPr>
            <a:r>
              <a:rPr lang="en-US" sz="1800" dirty="0">
                <a:latin typeface="Calibri" panose="020F0502020204030204" pitchFamily="34" charset="0"/>
                <a:cs typeface="Calibri" panose="020F0502020204030204" pitchFamily="34" charset="0"/>
              </a:rPr>
              <a:t>In a number of tasks involving natural language, the problem can be viewed as recovering an ‘original signal’ distorted by a ‘noisy channel’:</a:t>
            </a:r>
          </a:p>
          <a:p>
            <a:pPr>
              <a:lnSpc>
                <a:spcPct val="100000"/>
              </a:lnSpc>
              <a:buFontTx/>
              <a:buChar char="-"/>
            </a:pPr>
            <a:r>
              <a:rPr lang="en-US" sz="1800" dirty="0">
                <a:latin typeface="Calibri" panose="020F0502020204030204" pitchFamily="34" charset="0"/>
                <a:cs typeface="Calibri" panose="020F0502020204030204" pitchFamily="34" charset="0"/>
              </a:rPr>
              <a:t>Speech Recognition</a:t>
            </a:r>
          </a:p>
          <a:p>
            <a:pPr>
              <a:lnSpc>
                <a:spcPct val="100000"/>
              </a:lnSpc>
              <a:buFontTx/>
              <a:buChar char="-"/>
            </a:pPr>
            <a:r>
              <a:rPr lang="en-US" sz="1800" dirty="0">
                <a:latin typeface="Calibri" panose="020F0502020204030204" pitchFamily="34" charset="0"/>
                <a:cs typeface="Calibri" panose="020F0502020204030204" pitchFamily="34" charset="0"/>
              </a:rPr>
              <a:t>Spelling Correction</a:t>
            </a:r>
          </a:p>
          <a:p>
            <a:pPr>
              <a:lnSpc>
                <a:spcPct val="100000"/>
              </a:lnSpc>
              <a:buFontTx/>
              <a:buChar char="-"/>
            </a:pPr>
            <a:r>
              <a:rPr lang="en-US" sz="1800" dirty="0">
                <a:latin typeface="Calibri" panose="020F0502020204030204" pitchFamily="34" charset="0"/>
                <a:cs typeface="Calibri" panose="020F0502020204030204" pitchFamily="34" charset="0"/>
              </a:rPr>
              <a:t>OCR/ handwritten recognition</a:t>
            </a:r>
          </a:p>
          <a:p>
            <a:pPr>
              <a:lnSpc>
                <a:spcPct val="100000"/>
              </a:lnSpc>
              <a:buFontTx/>
              <a:buChar char="-"/>
            </a:pPr>
            <a:r>
              <a:rPr lang="en-US" sz="1800" dirty="0">
                <a:latin typeface="Calibri" panose="020F0502020204030204" pitchFamily="34" charset="0"/>
                <a:cs typeface="Calibri" panose="020F0502020204030204" pitchFamily="34" charset="0"/>
              </a:rPr>
              <a:t>(less felicitously perhaps): pronunciation variation</a:t>
            </a:r>
          </a:p>
          <a:p>
            <a:pPr>
              <a:lnSpc>
                <a:spcPct val="100000"/>
              </a:lnSpc>
            </a:pPr>
            <a:r>
              <a:rPr lang="en-US" sz="1800" dirty="0">
                <a:latin typeface="Calibri" panose="020F0502020204030204" pitchFamily="34" charset="0"/>
                <a:cs typeface="Calibri" panose="020F0502020204030204" pitchFamily="34" charset="0"/>
              </a:rPr>
              <a:t>The metaphor has provided the justification for the Bayesian approach to statistical NLP , which has found application also outside these application areas</a:t>
            </a:r>
          </a:p>
        </p:txBody>
      </p:sp>
    </p:spTree>
    <p:extLst>
      <p:ext uri="{BB962C8B-B14F-4D97-AF65-F5344CB8AC3E}">
        <p14:creationId xmlns:p14="http://schemas.microsoft.com/office/powerpoint/2010/main" val="117587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41" name="Rectangle 414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2" name="Rectangle 414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43" name="Rectangle 414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4145" name="Straight Connector 414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147" name="Picture 4146" descr="Aerial shot of a swimming pool">
            <a:extLst>
              <a:ext uri="{FF2B5EF4-FFF2-40B4-BE49-F238E27FC236}">
                <a16:creationId xmlns:a16="http://schemas.microsoft.com/office/drawing/2014/main" id="{AEC08521-05FE-FCA2-89BE-DC178A74AE99}"/>
              </a:ext>
            </a:extLst>
          </p:cNvPr>
          <p:cNvPicPr>
            <a:picLocks noChangeAspect="1"/>
          </p:cNvPicPr>
          <p:nvPr/>
        </p:nvPicPr>
        <p:blipFill rotWithShape="1">
          <a:blip r:embed="rId3">
            <a:alphaModFix amt="70000"/>
          </a:blip>
          <a:srcRect t="21307" b="3693"/>
          <a:stretch/>
        </p:blipFill>
        <p:spPr>
          <a:xfrm>
            <a:off x="0" y="10"/>
            <a:ext cx="12191979" cy="6857990"/>
          </a:xfrm>
          <a:prstGeom prst="rect">
            <a:avLst/>
          </a:prstGeom>
        </p:spPr>
      </p:pic>
      <p:sp>
        <p:nvSpPr>
          <p:cNvPr id="4149" name="Rectangle 4148">
            <a:extLst>
              <a:ext uri="{FF2B5EF4-FFF2-40B4-BE49-F238E27FC236}">
                <a16:creationId xmlns:a16="http://schemas.microsoft.com/office/drawing/2014/main" id="{5144B498-CCDC-D4DC-B7BB-68A8A7A83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4248"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94AE4717-F29A-234D-6E90-AEA1E88B56C5}"/>
              </a:ext>
            </a:extLst>
          </p:cNvPr>
          <p:cNvSpPr>
            <a:spLocks noGrp="1"/>
          </p:cNvSpPr>
          <p:nvPr>
            <p:ph type="title"/>
          </p:nvPr>
        </p:nvSpPr>
        <p:spPr>
          <a:xfrm>
            <a:off x="77149" y="1252714"/>
            <a:ext cx="4023360" cy="3200400"/>
          </a:xfrm>
        </p:spPr>
        <p:txBody>
          <a:bodyPr vert="horz" lIns="91440" tIns="45720" rIns="91440" bIns="45720" rtlCol="0" anchor="b">
            <a:normAutofit/>
          </a:bodyPr>
          <a:lstStyle/>
          <a:p>
            <a:r>
              <a:rPr lang="en-US" sz="8000" dirty="0">
                <a:solidFill>
                  <a:srgbClr val="FFC000"/>
                </a:solidFill>
                <a:latin typeface="Calibri" panose="020F0502020204030204" pitchFamily="34" charset="0"/>
                <a:cs typeface="Calibri" panose="020F0502020204030204" pitchFamily="34" charset="0"/>
              </a:rPr>
              <a:t>Noisy Channel</a:t>
            </a:r>
          </a:p>
        </p:txBody>
      </p:sp>
      <p:sp>
        <p:nvSpPr>
          <p:cNvPr id="4151" name="Rectangle 4150">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56" name="Rectangle 4155">
            <a:extLst>
              <a:ext uri="{FF2B5EF4-FFF2-40B4-BE49-F238E27FC236}">
                <a16:creationId xmlns:a16="http://schemas.microsoft.com/office/drawing/2014/main" id="{90E701D1-A34F-CF86-7316-8761C7835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8AD44F0-2A64-4688-16E6-BA4EC6EE2078}"/>
              </a:ext>
            </a:extLst>
          </p:cNvPr>
          <p:cNvPicPr>
            <a:picLocks noChangeAspect="1"/>
          </p:cNvPicPr>
          <p:nvPr/>
        </p:nvPicPr>
        <p:blipFill>
          <a:blip r:embed="rId4"/>
          <a:stretch>
            <a:fillRect/>
          </a:stretch>
        </p:blipFill>
        <p:spPr>
          <a:xfrm>
            <a:off x="3746500" y="-1"/>
            <a:ext cx="8445480" cy="6858001"/>
          </a:xfrm>
          <a:prstGeom prst="rect">
            <a:avLst/>
          </a:prstGeom>
        </p:spPr>
      </p:pic>
    </p:spTree>
    <p:extLst>
      <p:ext uri="{BB962C8B-B14F-4D97-AF65-F5344CB8AC3E}">
        <p14:creationId xmlns:p14="http://schemas.microsoft.com/office/powerpoint/2010/main" val="82332105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bstract blurred public library with bookshelves">
            <a:extLst>
              <a:ext uri="{FF2B5EF4-FFF2-40B4-BE49-F238E27FC236}">
                <a16:creationId xmlns:a16="http://schemas.microsoft.com/office/drawing/2014/main" id="{70DDED96-0A32-EF72-AFF2-10BEE0C2D1ED}"/>
              </a:ext>
            </a:extLst>
          </p:cNvPr>
          <p:cNvPicPr>
            <a:picLocks noChangeAspect="1"/>
          </p:cNvPicPr>
          <p:nvPr/>
        </p:nvPicPr>
        <p:blipFill rotWithShape="1">
          <a:blip r:embed="rId3"/>
          <a:srcRect r="15627" b="-1"/>
          <a:stretch/>
        </p:blipFill>
        <p:spPr>
          <a:xfrm>
            <a:off x="3523488" y="10"/>
            <a:ext cx="8668512" cy="6857990"/>
          </a:xfrm>
          <a:prstGeom prst="rect">
            <a:avLst/>
          </a:prstGeom>
        </p:spPr>
      </p:pic>
      <p:sp>
        <p:nvSpPr>
          <p:cNvPr id="62" name="Rectangle 6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E88361-D62A-814C-C4AF-39B1D8E654E6}"/>
              </a:ext>
            </a:extLst>
          </p:cNvPr>
          <p:cNvSpPr>
            <a:spLocks noGrp="1"/>
          </p:cNvSpPr>
          <p:nvPr>
            <p:ph type="title"/>
          </p:nvPr>
        </p:nvSpPr>
        <p:spPr>
          <a:xfrm>
            <a:off x="371094" y="1161288"/>
            <a:ext cx="9756600" cy="1124712"/>
          </a:xfrm>
        </p:spPr>
        <p:txBody>
          <a:bodyPr anchor="b">
            <a:normAutofit/>
          </a:bodyPr>
          <a:lstStyle/>
          <a:p>
            <a:r>
              <a:rPr lang="en-US" b="1" dirty="0">
                <a:latin typeface="Calibri" panose="020F0502020204030204" pitchFamily="34" charset="0"/>
                <a:cs typeface="Calibri" panose="020F0502020204030204" pitchFamily="34" charset="0"/>
              </a:rPr>
              <a:t>Contributions to Spelling Correction Research</a:t>
            </a:r>
          </a:p>
        </p:txBody>
      </p:sp>
      <p:sp>
        <p:nvSpPr>
          <p:cNvPr id="63" name="Rectangle 6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ontent Placeholder 2">
            <a:extLst>
              <a:ext uri="{FF2B5EF4-FFF2-40B4-BE49-F238E27FC236}">
                <a16:creationId xmlns:a16="http://schemas.microsoft.com/office/drawing/2014/main" id="{6446C1FA-7856-C900-EA8D-953F3608D006}"/>
              </a:ext>
            </a:extLst>
          </p:cNvPr>
          <p:cNvSpPr>
            <a:spLocks noGrp="1"/>
          </p:cNvSpPr>
          <p:nvPr>
            <p:ph idx="1"/>
          </p:nvPr>
        </p:nvSpPr>
        <p:spPr>
          <a:xfrm>
            <a:off x="371094" y="2718054"/>
            <a:ext cx="10982706" cy="3207258"/>
          </a:xfrm>
        </p:spPr>
        <p:txBody>
          <a:bodyPr anchor="t">
            <a:normAutofit fontScale="85000" lnSpcReduction="10000"/>
          </a:bodyPr>
          <a:lstStyle/>
          <a:p>
            <a:pPr>
              <a:lnSpc>
                <a:spcPct val="100000"/>
              </a:lnSpc>
            </a:pPr>
            <a:r>
              <a:rPr lang="en-US" sz="2400" dirty="0">
                <a:latin typeface="Calibri" panose="020F0502020204030204" pitchFamily="34" charset="0"/>
                <a:cs typeface="Calibri" panose="020F0502020204030204" pitchFamily="34" charset="0"/>
              </a:rPr>
              <a:t>Google Research:</a:t>
            </a:r>
          </a:p>
          <a:p>
            <a:pPr marL="0" indent="0">
              <a:lnSpc>
                <a:spcPct val="100000"/>
              </a:lnSpc>
              <a:buNone/>
            </a:pPr>
            <a:r>
              <a:rPr lang="en-US" sz="2400" dirty="0">
                <a:latin typeface="Calibri" panose="020F0502020204030204" pitchFamily="34" charset="0"/>
                <a:cs typeface="Calibri" panose="020F0502020204030204" pitchFamily="34" charset="0"/>
              </a:rPr>
              <a:t>Brill, Eric, and Robert C. Moore. (2000). An improved error model for noisy channel spelling correction. In Proceedings of the 38th annual meeting of the Association for Computational Linguistics (ACL), 286-293.</a:t>
            </a:r>
          </a:p>
          <a:p>
            <a:pPr marL="0" indent="0">
              <a:lnSpc>
                <a:spcPct val="100000"/>
              </a:lnSpc>
              <a:buNone/>
            </a:pPr>
            <a:endParaRPr lang="en-US" sz="2400" dirty="0">
              <a:latin typeface="Calibri" panose="020F0502020204030204" pitchFamily="34" charset="0"/>
              <a:cs typeface="Calibri" panose="020F0502020204030204" pitchFamily="34" charset="0"/>
            </a:endParaRPr>
          </a:p>
          <a:p>
            <a:pPr>
              <a:lnSpc>
                <a:spcPct val="100000"/>
              </a:lnSpc>
            </a:pPr>
            <a:r>
              <a:rPr lang="en-US" sz="2400" dirty="0">
                <a:latin typeface="Calibri" panose="020F0502020204030204" pitchFamily="34" charset="0"/>
                <a:cs typeface="Calibri" panose="020F0502020204030204" pitchFamily="34" charset="0"/>
              </a:rPr>
              <a:t>Microsoft Research:</a:t>
            </a:r>
          </a:p>
          <a:p>
            <a:pPr marL="0" indent="0">
              <a:lnSpc>
                <a:spcPct val="100000"/>
              </a:lnSpc>
              <a:buNone/>
            </a:pPr>
            <a:r>
              <a:rPr lang="en-US" sz="2400" dirty="0">
                <a:latin typeface="Calibri" panose="020F0502020204030204" pitchFamily="34" charset="0"/>
                <a:cs typeface="Calibri" panose="020F0502020204030204" pitchFamily="34" charset="0"/>
              </a:rPr>
              <a:t>Toutanova, Kristina, and Robert C. Moore. (2002). Pronunciation-based methods for corrective spelling in a speech interface. In Proceedings of the Human Language Technology Conference of the North American Chapter of the Association for Computational Linguistics (NAACL), 89-96.</a:t>
            </a:r>
          </a:p>
          <a:p>
            <a:pPr>
              <a:lnSpc>
                <a:spcPct val="100000"/>
              </a:lnSpc>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739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33" name="Rectangle 513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A913AA-83F3-CDCA-E1E6-D41C297D3DF3}"/>
              </a:ext>
            </a:extLst>
          </p:cNvPr>
          <p:cNvSpPr>
            <a:spLocks noGrp="1"/>
          </p:cNvSpPr>
          <p:nvPr>
            <p:ph type="title"/>
          </p:nvPr>
        </p:nvSpPr>
        <p:spPr>
          <a:xfrm>
            <a:off x="841246" y="978619"/>
            <a:ext cx="5991244" cy="1106424"/>
          </a:xfrm>
        </p:spPr>
        <p:txBody>
          <a:bodyPr>
            <a:normAutofit/>
          </a:bodyPr>
          <a:lstStyle/>
          <a:p>
            <a:r>
              <a:rPr lang="en-US" sz="3200" b="1" dirty="0" err="1">
                <a:latin typeface="Calibri" panose="020F0502020204030204" pitchFamily="34" charset="0"/>
                <a:cs typeface="Calibri" panose="020F0502020204030204" pitchFamily="34" charset="0"/>
              </a:rPr>
              <a:t>Damerau</a:t>
            </a:r>
            <a:r>
              <a:rPr lang="en-US" sz="3200" b="1" dirty="0">
                <a:latin typeface="Calibri" panose="020F0502020204030204" pitchFamily="34" charset="0"/>
                <a:cs typeface="Calibri" panose="020F0502020204030204" pitchFamily="34" charset="0"/>
              </a:rPr>
              <a:t> - </a:t>
            </a:r>
            <a:r>
              <a:rPr lang="en-US" sz="3200" b="1" dirty="0" err="1">
                <a:latin typeface="Calibri" panose="020F0502020204030204" pitchFamily="34" charset="0"/>
                <a:cs typeface="Calibri" panose="020F0502020204030204" pitchFamily="34" charset="0"/>
              </a:rPr>
              <a:t>Levenshtein</a:t>
            </a:r>
            <a:r>
              <a:rPr lang="en-US" sz="3200" b="1" dirty="0">
                <a:latin typeface="Calibri" panose="020F0502020204030204" pitchFamily="34" charset="0"/>
                <a:cs typeface="Calibri" panose="020F0502020204030204" pitchFamily="34" charset="0"/>
              </a:rPr>
              <a:t> edit distance</a:t>
            </a:r>
          </a:p>
        </p:txBody>
      </p:sp>
      <p:sp>
        <p:nvSpPr>
          <p:cNvPr id="5135" name="Rectangle 513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7" name="Rectangle 513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ontent Placeholder 2">
            <a:extLst>
              <a:ext uri="{FF2B5EF4-FFF2-40B4-BE49-F238E27FC236}">
                <a16:creationId xmlns:a16="http://schemas.microsoft.com/office/drawing/2014/main" id="{26F9770B-F1C8-C1C3-4E19-DF687A6A102B}"/>
              </a:ext>
            </a:extLst>
          </p:cNvPr>
          <p:cNvSpPr>
            <a:spLocks noGrp="1"/>
          </p:cNvSpPr>
          <p:nvPr>
            <p:ph idx="1"/>
          </p:nvPr>
        </p:nvSpPr>
        <p:spPr>
          <a:xfrm>
            <a:off x="841248" y="2252870"/>
            <a:ext cx="5993892" cy="3560251"/>
          </a:xfrm>
        </p:spPr>
        <p:txBody>
          <a:bodyPr>
            <a:normAutofit fontScale="85000" lnSpcReduction="10000"/>
          </a:bodyPr>
          <a:lstStyle/>
          <a:p>
            <a:pPr marL="0" indent="0">
              <a:buNone/>
            </a:pPr>
            <a:r>
              <a:rPr lang="en-US" sz="1800" dirty="0">
                <a:effectLst/>
                <a:highlight>
                  <a:srgbClr val="FFFFFF"/>
                </a:highlight>
                <a:latin typeface="Calibri" panose="020F0502020204030204" pitchFamily="34" charset="0"/>
              </a:rPr>
              <a:t>1) </a:t>
            </a:r>
            <a:r>
              <a:rPr lang="en-US" sz="1800" dirty="0" err="1">
                <a:effectLst/>
                <a:highlight>
                  <a:srgbClr val="FFFFFF"/>
                </a:highlight>
                <a:latin typeface="Calibri" panose="020F0502020204030204" pitchFamily="34" charset="0"/>
              </a:rPr>
              <a:t>Damerau</a:t>
            </a:r>
            <a:r>
              <a:rPr lang="en-US" sz="1800" dirty="0">
                <a:effectLst/>
                <a:highlight>
                  <a:srgbClr val="FFFFFF"/>
                </a:highlight>
                <a:latin typeface="Calibri" panose="020F0502020204030204" pitchFamily="34" charset="0"/>
              </a:rPr>
              <a:t> (1964): 80% of all misspelled words (non-word errors) caused by SINGLE-ERROR MISSPELLINGS:</a:t>
            </a:r>
          </a:p>
          <a:p>
            <a:pPr marL="0" indent="0">
              <a:buNone/>
            </a:pPr>
            <a:r>
              <a:rPr lang="en-US" sz="1800" dirty="0">
                <a:effectLst/>
                <a:highlight>
                  <a:srgbClr val="FFFFFF"/>
                </a:highlight>
                <a:latin typeface="Times"/>
              </a:rPr>
              <a:t>•</a:t>
            </a:r>
            <a:r>
              <a:rPr lang="en-US" sz="1800" dirty="0">
                <a:effectLst/>
                <a:highlight>
                  <a:srgbClr val="FFFFFF"/>
                </a:highlight>
                <a:latin typeface="Helvetica" pitchFamily="2" charset="0"/>
              </a:rPr>
              <a:t> </a:t>
            </a:r>
            <a:r>
              <a:rPr lang="en-US" sz="1800" dirty="0">
                <a:effectLst/>
                <a:highlight>
                  <a:srgbClr val="FFFFFF"/>
                </a:highlight>
                <a:latin typeface="Calibri" panose="020F0502020204030204" pitchFamily="34" charset="0"/>
              </a:rPr>
              <a:t>Inser</a:t>
            </a:r>
            <a:r>
              <a:rPr lang="en-US" sz="1800" dirty="0">
                <a:highlight>
                  <a:srgbClr val="FFFFFF"/>
                </a:highlight>
                <a:latin typeface="Calibri" panose="020F0502020204030204" pitchFamily="34" charset="0"/>
              </a:rPr>
              <a:t>ti</a:t>
            </a:r>
            <a:r>
              <a:rPr lang="en-US" sz="1800" dirty="0">
                <a:effectLst/>
                <a:highlight>
                  <a:srgbClr val="FFFFFF"/>
                </a:highlight>
                <a:latin typeface="Calibri" panose="020F0502020204030204" pitchFamily="34" charset="0"/>
              </a:rPr>
              <a:t>on : Adding</a:t>
            </a:r>
          </a:p>
          <a:p>
            <a:pPr marL="0" indent="0">
              <a:spcBef>
                <a:spcPts val="0"/>
              </a:spcBef>
              <a:buNone/>
            </a:pPr>
            <a:r>
              <a:rPr lang="en-US" sz="1800" dirty="0">
                <a:effectLst/>
                <a:highlight>
                  <a:srgbClr val="FFFFFF"/>
                </a:highlight>
                <a:latin typeface="Times"/>
              </a:rPr>
              <a:t>•</a:t>
            </a:r>
            <a:r>
              <a:rPr lang="en-US" sz="1800" dirty="0">
                <a:effectLst/>
                <a:highlight>
                  <a:srgbClr val="FFFFFF"/>
                </a:highlight>
                <a:latin typeface="Helvetica" pitchFamily="2" charset="0"/>
              </a:rPr>
              <a:t> </a:t>
            </a:r>
            <a:r>
              <a:rPr lang="en-US" sz="1800" dirty="0">
                <a:effectLst/>
                <a:highlight>
                  <a:srgbClr val="FFFFFF"/>
                </a:highlight>
                <a:latin typeface="Calibri" panose="020F0502020204030204" pitchFamily="34" charset="0"/>
              </a:rPr>
              <a:t>Deletion: Removing</a:t>
            </a:r>
            <a:br>
              <a:rPr lang="en-US" sz="1800" dirty="0">
                <a:effectLst/>
                <a:highlight>
                  <a:srgbClr val="FFFFFF"/>
                </a:highlight>
                <a:latin typeface="Calibri" panose="020F0502020204030204" pitchFamily="34" charset="0"/>
              </a:rPr>
            </a:br>
            <a:r>
              <a:rPr lang="en-US" sz="1800" dirty="0">
                <a:effectLst/>
                <a:highlight>
                  <a:srgbClr val="FFFFFF"/>
                </a:highlight>
                <a:latin typeface="Times"/>
              </a:rPr>
              <a:t>•</a:t>
            </a:r>
            <a:r>
              <a:rPr lang="en-US" sz="1800" dirty="0">
                <a:effectLst/>
                <a:highlight>
                  <a:srgbClr val="FFFFFF"/>
                </a:highlight>
                <a:latin typeface="Helvetica" pitchFamily="2" charset="0"/>
              </a:rPr>
              <a:t> </a:t>
            </a:r>
            <a:r>
              <a:rPr lang="en-US" sz="1800" dirty="0">
                <a:effectLst/>
                <a:highlight>
                  <a:srgbClr val="FFFFFF"/>
                </a:highlight>
                <a:latin typeface="Calibri" panose="020F0502020204030204" pitchFamily="34" charset="0"/>
              </a:rPr>
              <a:t>Substitu</a:t>
            </a:r>
            <a:r>
              <a:rPr lang="en-US" sz="1800" dirty="0">
                <a:highlight>
                  <a:srgbClr val="FFFFFF"/>
                </a:highlight>
                <a:latin typeface="Calibri" panose="020F0502020204030204" pitchFamily="34" charset="0"/>
              </a:rPr>
              <a:t>ti</a:t>
            </a:r>
            <a:r>
              <a:rPr lang="en-US" sz="1800" dirty="0">
                <a:effectLst/>
                <a:highlight>
                  <a:srgbClr val="FFFFFF"/>
                </a:highlight>
                <a:latin typeface="Calibri" panose="020F0502020204030204" pitchFamily="34" charset="0"/>
              </a:rPr>
              <a:t>on : Replacing</a:t>
            </a:r>
            <a:br>
              <a:rPr lang="en-US" sz="1800" dirty="0">
                <a:effectLst/>
                <a:highlight>
                  <a:srgbClr val="FFFFFF"/>
                </a:highlight>
                <a:latin typeface="Calibri" panose="020F0502020204030204" pitchFamily="34" charset="0"/>
              </a:rPr>
            </a:br>
            <a:r>
              <a:rPr lang="en-US" sz="1800" dirty="0">
                <a:effectLst/>
                <a:highlight>
                  <a:srgbClr val="FFFFFF"/>
                </a:highlight>
                <a:latin typeface="Times"/>
              </a:rPr>
              <a:t>•</a:t>
            </a:r>
            <a:r>
              <a:rPr lang="en-US" sz="1800" dirty="0">
                <a:effectLst/>
                <a:highlight>
                  <a:srgbClr val="FFFFFF"/>
                </a:highlight>
                <a:latin typeface="Helvetica" pitchFamily="2" charset="0"/>
              </a:rPr>
              <a:t> </a:t>
            </a:r>
            <a:r>
              <a:rPr lang="en-US" sz="1800" dirty="0">
                <a:effectLst/>
                <a:highlight>
                  <a:srgbClr val="FFFFFF"/>
                </a:highlight>
                <a:latin typeface="Calibri" panose="020F0502020204030204" pitchFamily="34" charset="0"/>
              </a:rPr>
              <a:t>Transposi</a:t>
            </a:r>
            <a:r>
              <a:rPr lang="en-US" sz="1800" dirty="0">
                <a:highlight>
                  <a:srgbClr val="FFFFFF"/>
                </a:highlight>
                <a:latin typeface="Calibri" panose="020F0502020204030204" pitchFamily="34" charset="0"/>
              </a:rPr>
              <a:t>ti</a:t>
            </a:r>
            <a:r>
              <a:rPr lang="en-US" sz="1800" dirty="0">
                <a:effectLst/>
                <a:highlight>
                  <a:srgbClr val="FFFFFF"/>
                </a:highlight>
                <a:latin typeface="Calibri" panose="020F0502020204030204" pitchFamily="34" charset="0"/>
              </a:rPr>
              <a:t>on:  Swapping</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2) It is commonly used in spelling correction algorithms to determine the similarity between a misspelled word and candidate corrections.</a:t>
            </a:r>
          </a:p>
          <a:p>
            <a:pPr marL="0" indent="0">
              <a:buNone/>
            </a:pPr>
            <a:r>
              <a:rPr lang="en-US" sz="1800" dirty="0"/>
              <a:t>3) Can also allow insertion of </a:t>
            </a:r>
            <a:r>
              <a:rPr lang="en-US" sz="1800" b="1" dirty="0"/>
              <a:t>space</a:t>
            </a:r>
            <a:r>
              <a:rPr lang="en-US" sz="1800" dirty="0"/>
              <a:t> or </a:t>
            </a:r>
            <a:r>
              <a:rPr lang="en-US" sz="1800" b="1" dirty="0"/>
              <a:t>hyphen</a:t>
            </a:r>
            <a:r>
              <a:rPr lang="en-US" sz="1800" dirty="0"/>
              <a:t> </a:t>
            </a:r>
          </a:p>
          <a:p>
            <a:r>
              <a:rPr lang="en-US" sz="1800" dirty="0" err="1"/>
              <a:t>thisidea</a:t>
            </a:r>
            <a:r>
              <a:rPr lang="en-US" sz="1800" dirty="0"/>
              <a:t> → this idea </a:t>
            </a:r>
          </a:p>
          <a:p>
            <a:r>
              <a:rPr lang="en-US" sz="1800" dirty="0" err="1"/>
              <a:t>inlaw</a:t>
            </a:r>
            <a:r>
              <a:rPr lang="en-US" sz="1800" dirty="0"/>
              <a:t> → in-law</a:t>
            </a:r>
            <a:br>
              <a:rPr lang="en-US" sz="1800" dirty="0"/>
            </a:br>
            <a:endParaRPr lang="en-US" sz="1800" dirty="0"/>
          </a:p>
        </p:txBody>
      </p:sp>
      <p:pic>
        <p:nvPicPr>
          <p:cNvPr id="5126" name="Picture 6" descr="Fuzzy String Matching with `stringdist` – Just R Things">
            <a:extLst>
              <a:ext uri="{FF2B5EF4-FFF2-40B4-BE49-F238E27FC236}">
                <a16:creationId xmlns:a16="http://schemas.microsoft.com/office/drawing/2014/main" id="{FB2DFFFF-5643-011C-1819-28CB2C52A6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79814" y="2125087"/>
            <a:ext cx="4097657" cy="2507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123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D4F4-8B86-C9FF-8CCF-5E42B7CE79FB}"/>
              </a:ext>
            </a:extLst>
          </p:cNvPr>
          <p:cNvSpPr>
            <a:spLocks noGrp="1"/>
          </p:cNvSpPr>
          <p:nvPr>
            <p:ph type="title"/>
          </p:nvPr>
        </p:nvSpPr>
        <p:spPr/>
        <p:txBody>
          <a:bodyPr>
            <a:normAutofit fontScale="90000"/>
          </a:bodyPr>
          <a:lstStyle/>
          <a:p>
            <a:r>
              <a:rPr lang="en-US" dirty="0"/>
              <a:t>Examples of </a:t>
            </a:r>
            <a:r>
              <a:rPr lang="en-US" dirty="0" err="1"/>
              <a:t>Damerau</a:t>
            </a:r>
            <a:r>
              <a:rPr lang="en-US" dirty="0"/>
              <a:t> - </a:t>
            </a:r>
            <a:r>
              <a:rPr lang="en-US" dirty="0" err="1"/>
              <a:t>Levenshtein</a:t>
            </a:r>
            <a:r>
              <a:rPr lang="en-US" dirty="0"/>
              <a:t> Edit Distance</a:t>
            </a:r>
          </a:p>
        </p:txBody>
      </p:sp>
      <p:graphicFrame>
        <p:nvGraphicFramePr>
          <p:cNvPr id="4" name="Content Placeholder 3">
            <a:extLst>
              <a:ext uri="{FF2B5EF4-FFF2-40B4-BE49-F238E27FC236}">
                <a16:creationId xmlns:a16="http://schemas.microsoft.com/office/drawing/2014/main" id="{AD6C7C07-576E-A615-491D-4A87A5F400C0}"/>
              </a:ext>
            </a:extLst>
          </p:cNvPr>
          <p:cNvGraphicFramePr>
            <a:graphicFrameLocks noGrp="1"/>
          </p:cNvGraphicFramePr>
          <p:nvPr>
            <p:ph idx="1"/>
            <p:extLst>
              <p:ext uri="{D42A27DB-BD31-4B8C-83A1-F6EECF244321}">
                <p14:modId xmlns:p14="http://schemas.microsoft.com/office/powerpoint/2010/main" val="1583145590"/>
              </p:ext>
            </p:extLst>
          </p:nvPr>
        </p:nvGraphicFramePr>
        <p:xfrm>
          <a:off x="508000" y="2235200"/>
          <a:ext cx="11226798" cy="4074158"/>
        </p:xfrm>
        <a:graphic>
          <a:graphicData uri="http://schemas.openxmlformats.org/drawingml/2006/table">
            <a:tbl>
              <a:tblPr firstRow="1" bandRow="1">
                <a:tableStyleId>{5C22544A-7EE6-4342-B048-85BDC9FD1C3A}</a:tableStyleId>
              </a:tblPr>
              <a:tblGrid>
                <a:gridCol w="2254250">
                  <a:extLst>
                    <a:ext uri="{9D8B030D-6E8A-4147-A177-3AD203B41FA5}">
                      <a16:colId xmlns:a16="http://schemas.microsoft.com/office/drawing/2014/main" val="2276575782"/>
                    </a:ext>
                  </a:extLst>
                </a:gridCol>
                <a:gridCol w="2243137">
                  <a:extLst>
                    <a:ext uri="{9D8B030D-6E8A-4147-A177-3AD203B41FA5}">
                      <a16:colId xmlns:a16="http://schemas.microsoft.com/office/drawing/2014/main" val="1382255369"/>
                    </a:ext>
                  </a:extLst>
                </a:gridCol>
                <a:gridCol w="2243137">
                  <a:extLst>
                    <a:ext uri="{9D8B030D-6E8A-4147-A177-3AD203B41FA5}">
                      <a16:colId xmlns:a16="http://schemas.microsoft.com/office/drawing/2014/main" val="3348287436"/>
                    </a:ext>
                  </a:extLst>
                </a:gridCol>
                <a:gridCol w="2243137">
                  <a:extLst>
                    <a:ext uri="{9D8B030D-6E8A-4147-A177-3AD203B41FA5}">
                      <a16:colId xmlns:a16="http://schemas.microsoft.com/office/drawing/2014/main" val="3194466754"/>
                    </a:ext>
                  </a:extLst>
                </a:gridCol>
                <a:gridCol w="2243137">
                  <a:extLst>
                    <a:ext uri="{9D8B030D-6E8A-4147-A177-3AD203B41FA5}">
                      <a16:colId xmlns:a16="http://schemas.microsoft.com/office/drawing/2014/main" val="2629261058"/>
                    </a:ext>
                  </a:extLst>
                </a:gridCol>
              </a:tblGrid>
              <a:tr h="805879">
                <a:tc>
                  <a:txBody>
                    <a:bodyPr/>
                    <a:lstStyle/>
                    <a:p>
                      <a:pPr fontAlgn="b"/>
                      <a:r>
                        <a:rPr lang="en-US" b="1" dirty="0">
                          <a:effectLst/>
                        </a:rPr>
                        <a:t>Error</a:t>
                      </a:r>
                    </a:p>
                  </a:txBody>
                  <a:tcPr anchor="b"/>
                </a:tc>
                <a:tc>
                  <a:txBody>
                    <a:bodyPr/>
                    <a:lstStyle/>
                    <a:p>
                      <a:pPr fontAlgn="b"/>
                      <a:r>
                        <a:rPr lang="en-US" b="1">
                          <a:effectLst/>
                        </a:rPr>
                        <a:t>Candidate Correction</a:t>
                      </a:r>
                    </a:p>
                  </a:txBody>
                  <a:tcPr anchor="b"/>
                </a:tc>
                <a:tc>
                  <a:txBody>
                    <a:bodyPr/>
                    <a:lstStyle/>
                    <a:p>
                      <a:pPr fontAlgn="b"/>
                      <a:r>
                        <a:rPr lang="en-US" b="1">
                          <a:effectLst/>
                        </a:rPr>
                        <a:t>Correct Letter</a:t>
                      </a:r>
                    </a:p>
                  </a:txBody>
                  <a:tcPr anchor="b"/>
                </a:tc>
                <a:tc>
                  <a:txBody>
                    <a:bodyPr/>
                    <a:lstStyle/>
                    <a:p>
                      <a:pPr fontAlgn="b"/>
                      <a:r>
                        <a:rPr lang="en-US" b="1">
                          <a:effectLst/>
                        </a:rPr>
                        <a:t>Error Letter</a:t>
                      </a:r>
                    </a:p>
                  </a:txBody>
                  <a:tcPr anchor="b"/>
                </a:tc>
                <a:tc>
                  <a:txBody>
                    <a:bodyPr/>
                    <a:lstStyle/>
                    <a:p>
                      <a:pPr fontAlgn="b"/>
                      <a:r>
                        <a:rPr lang="en-US" b="1">
                          <a:effectLst/>
                        </a:rPr>
                        <a:t>Type</a:t>
                      </a:r>
                    </a:p>
                  </a:txBody>
                  <a:tcPr anchor="b"/>
                </a:tc>
                <a:extLst>
                  <a:ext uri="{0D108BD9-81ED-4DB2-BD59-A6C34878D82A}">
                    <a16:rowId xmlns:a16="http://schemas.microsoft.com/office/drawing/2014/main" val="2191725533"/>
                  </a:ext>
                </a:extLst>
              </a:tr>
              <a:tr h="466897">
                <a:tc>
                  <a:txBody>
                    <a:bodyPr/>
                    <a:lstStyle/>
                    <a:p>
                      <a:pPr fontAlgn="base"/>
                      <a:r>
                        <a:rPr lang="en-US" dirty="0" err="1">
                          <a:effectLst/>
                        </a:rPr>
                        <a:t>acress</a:t>
                      </a:r>
                      <a:r>
                        <a:rPr lang="en-US" dirty="0">
                          <a:effectLst/>
                        </a:rPr>
                        <a:t>!</a:t>
                      </a:r>
                    </a:p>
                  </a:txBody>
                  <a:tcPr anchor="ctr"/>
                </a:tc>
                <a:tc>
                  <a:txBody>
                    <a:bodyPr/>
                    <a:lstStyle/>
                    <a:p>
                      <a:pPr fontAlgn="base"/>
                      <a:r>
                        <a:rPr lang="en-US">
                          <a:effectLst/>
                        </a:rPr>
                        <a:t>actress!</a:t>
                      </a:r>
                    </a:p>
                  </a:txBody>
                  <a:tcPr anchor="ctr"/>
                </a:tc>
                <a:tc>
                  <a:txBody>
                    <a:bodyPr/>
                    <a:lstStyle/>
                    <a:p>
                      <a:pPr fontAlgn="base"/>
                      <a:r>
                        <a:rPr lang="en-US">
                          <a:effectLst/>
                        </a:rPr>
                        <a:t>t</a:t>
                      </a:r>
                    </a:p>
                  </a:txBody>
                  <a:tcPr anchor="ctr"/>
                </a:tc>
                <a:tc>
                  <a:txBody>
                    <a:bodyPr/>
                    <a:lstStyle/>
                    <a:p>
                      <a:pPr fontAlgn="base"/>
                      <a:r>
                        <a:rPr lang="en-US">
                          <a:effectLst/>
                        </a:rPr>
                        <a:t>-</a:t>
                      </a:r>
                    </a:p>
                  </a:txBody>
                  <a:tcPr anchor="ctr"/>
                </a:tc>
                <a:tc>
                  <a:txBody>
                    <a:bodyPr/>
                    <a:lstStyle/>
                    <a:p>
                      <a:pPr fontAlgn="base"/>
                      <a:r>
                        <a:rPr lang="en-US">
                          <a:effectLst/>
                        </a:rPr>
                        <a:t>deletion</a:t>
                      </a:r>
                    </a:p>
                  </a:txBody>
                  <a:tcPr anchor="ctr"/>
                </a:tc>
                <a:extLst>
                  <a:ext uri="{0D108BD9-81ED-4DB2-BD59-A6C34878D82A}">
                    <a16:rowId xmlns:a16="http://schemas.microsoft.com/office/drawing/2014/main" val="1669653671"/>
                  </a:ext>
                </a:extLst>
              </a:tr>
              <a:tr h="466897">
                <a:tc>
                  <a:txBody>
                    <a:bodyPr/>
                    <a:lstStyle/>
                    <a:p>
                      <a:pPr fontAlgn="base"/>
                      <a:r>
                        <a:rPr lang="en-US">
                          <a:effectLst/>
                        </a:rPr>
                        <a:t>acress!</a:t>
                      </a:r>
                    </a:p>
                  </a:txBody>
                  <a:tcPr anchor="ctr"/>
                </a:tc>
                <a:tc>
                  <a:txBody>
                    <a:bodyPr/>
                    <a:lstStyle/>
                    <a:p>
                      <a:pPr fontAlgn="base"/>
                      <a:r>
                        <a:rPr lang="en-US">
                          <a:effectLst/>
                        </a:rPr>
                        <a:t>cress!</a:t>
                      </a:r>
                    </a:p>
                  </a:txBody>
                  <a:tcPr anchor="ctr"/>
                </a:tc>
                <a:tc>
                  <a:txBody>
                    <a:bodyPr/>
                    <a:lstStyle/>
                    <a:p>
                      <a:pPr fontAlgn="base"/>
                      <a:r>
                        <a:rPr lang="en-US">
                          <a:effectLst/>
                        </a:rPr>
                        <a:t>-</a:t>
                      </a:r>
                    </a:p>
                  </a:txBody>
                  <a:tcPr anchor="ctr"/>
                </a:tc>
                <a:tc>
                  <a:txBody>
                    <a:bodyPr/>
                    <a:lstStyle/>
                    <a:p>
                      <a:pPr fontAlgn="base"/>
                      <a:r>
                        <a:rPr lang="en-US">
                          <a:effectLst/>
                        </a:rPr>
                        <a:t>a</a:t>
                      </a:r>
                    </a:p>
                  </a:txBody>
                  <a:tcPr anchor="ctr"/>
                </a:tc>
                <a:tc>
                  <a:txBody>
                    <a:bodyPr/>
                    <a:lstStyle/>
                    <a:p>
                      <a:pPr fontAlgn="base"/>
                      <a:r>
                        <a:rPr lang="en-US">
                          <a:effectLst/>
                        </a:rPr>
                        <a:t>insertion</a:t>
                      </a:r>
                    </a:p>
                  </a:txBody>
                  <a:tcPr anchor="ctr"/>
                </a:tc>
                <a:extLst>
                  <a:ext uri="{0D108BD9-81ED-4DB2-BD59-A6C34878D82A}">
                    <a16:rowId xmlns:a16="http://schemas.microsoft.com/office/drawing/2014/main" val="28710441"/>
                  </a:ext>
                </a:extLst>
              </a:tr>
              <a:tr h="466897">
                <a:tc>
                  <a:txBody>
                    <a:bodyPr/>
                    <a:lstStyle/>
                    <a:p>
                      <a:pPr fontAlgn="base"/>
                      <a:r>
                        <a:rPr lang="en-US">
                          <a:effectLst/>
                        </a:rPr>
                        <a:t>acress!</a:t>
                      </a:r>
                    </a:p>
                  </a:txBody>
                  <a:tcPr anchor="ctr"/>
                </a:tc>
                <a:tc>
                  <a:txBody>
                    <a:bodyPr/>
                    <a:lstStyle/>
                    <a:p>
                      <a:pPr fontAlgn="base"/>
                      <a:r>
                        <a:rPr lang="en-US">
                          <a:effectLst/>
                        </a:rPr>
                        <a:t>caress!</a:t>
                      </a:r>
                    </a:p>
                  </a:txBody>
                  <a:tcPr anchor="ctr"/>
                </a:tc>
                <a:tc>
                  <a:txBody>
                    <a:bodyPr/>
                    <a:lstStyle/>
                    <a:p>
                      <a:pPr fontAlgn="base"/>
                      <a:r>
                        <a:rPr lang="en-US">
                          <a:effectLst/>
                        </a:rPr>
                        <a:t>ca</a:t>
                      </a:r>
                    </a:p>
                  </a:txBody>
                  <a:tcPr anchor="ctr"/>
                </a:tc>
                <a:tc>
                  <a:txBody>
                    <a:bodyPr/>
                    <a:lstStyle/>
                    <a:p>
                      <a:pPr fontAlgn="base"/>
                      <a:r>
                        <a:rPr lang="en-US" dirty="0">
                          <a:effectLst/>
                        </a:rPr>
                        <a:t>ac</a:t>
                      </a:r>
                    </a:p>
                  </a:txBody>
                  <a:tcPr anchor="ctr"/>
                </a:tc>
                <a:tc>
                  <a:txBody>
                    <a:bodyPr/>
                    <a:lstStyle/>
                    <a:p>
                      <a:pPr fontAlgn="base"/>
                      <a:r>
                        <a:rPr lang="en-US">
                          <a:effectLst/>
                        </a:rPr>
                        <a:t>transposition</a:t>
                      </a:r>
                    </a:p>
                  </a:txBody>
                  <a:tcPr anchor="ctr"/>
                </a:tc>
                <a:extLst>
                  <a:ext uri="{0D108BD9-81ED-4DB2-BD59-A6C34878D82A}">
                    <a16:rowId xmlns:a16="http://schemas.microsoft.com/office/drawing/2014/main" val="3595798519"/>
                  </a:ext>
                </a:extLst>
              </a:tr>
              <a:tr h="466897">
                <a:tc>
                  <a:txBody>
                    <a:bodyPr/>
                    <a:lstStyle/>
                    <a:p>
                      <a:pPr fontAlgn="base"/>
                      <a:r>
                        <a:rPr lang="en-US">
                          <a:effectLst/>
                        </a:rPr>
                        <a:t>acress!</a:t>
                      </a:r>
                    </a:p>
                  </a:txBody>
                  <a:tcPr anchor="ctr"/>
                </a:tc>
                <a:tc>
                  <a:txBody>
                    <a:bodyPr/>
                    <a:lstStyle/>
                    <a:p>
                      <a:pPr fontAlgn="base"/>
                      <a:r>
                        <a:rPr lang="en-US">
                          <a:effectLst/>
                        </a:rPr>
                        <a:t>access!</a:t>
                      </a:r>
                    </a:p>
                  </a:txBody>
                  <a:tcPr anchor="ctr"/>
                </a:tc>
                <a:tc>
                  <a:txBody>
                    <a:bodyPr/>
                    <a:lstStyle/>
                    <a:p>
                      <a:pPr fontAlgn="base"/>
                      <a:r>
                        <a:rPr lang="en-US">
                          <a:effectLst/>
                        </a:rPr>
                        <a:t>c</a:t>
                      </a:r>
                    </a:p>
                  </a:txBody>
                  <a:tcPr anchor="ctr"/>
                </a:tc>
                <a:tc>
                  <a:txBody>
                    <a:bodyPr/>
                    <a:lstStyle/>
                    <a:p>
                      <a:pPr fontAlgn="base"/>
                      <a:r>
                        <a:rPr lang="en-US">
                          <a:effectLst/>
                        </a:rPr>
                        <a:t>r</a:t>
                      </a:r>
                    </a:p>
                  </a:txBody>
                  <a:tcPr anchor="ctr"/>
                </a:tc>
                <a:tc>
                  <a:txBody>
                    <a:bodyPr/>
                    <a:lstStyle/>
                    <a:p>
                      <a:pPr fontAlgn="base"/>
                      <a:r>
                        <a:rPr lang="en-US">
                          <a:effectLst/>
                        </a:rPr>
                        <a:t>substitution</a:t>
                      </a:r>
                    </a:p>
                  </a:txBody>
                  <a:tcPr anchor="ctr"/>
                </a:tc>
                <a:extLst>
                  <a:ext uri="{0D108BD9-81ED-4DB2-BD59-A6C34878D82A}">
                    <a16:rowId xmlns:a16="http://schemas.microsoft.com/office/drawing/2014/main" val="1986323217"/>
                  </a:ext>
                </a:extLst>
              </a:tr>
              <a:tr h="466897">
                <a:tc>
                  <a:txBody>
                    <a:bodyPr/>
                    <a:lstStyle/>
                    <a:p>
                      <a:pPr fontAlgn="base"/>
                      <a:r>
                        <a:rPr lang="en-US">
                          <a:effectLst/>
                        </a:rPr>
                        <a:t>acress!</a:t>
                      </a:r>
                    </a:p>
                  </a:txBody>
                  <a:tcPr anchor="ctr"/>
                </a:tc>
                <a:tc>
                  <a:txBody>
                    <a:bodyPr/>
                    <a:lstStyle/>
                    <a:p>
                      <a:pPr fontAlgn="base"/>
                      <a:r>
                        <a:rPr lang="en-US">
                          <a:effectLst/>
                        </a:rPr>
                        <a:t>across!</a:t>
                      </a:r>
                    </a:p>
                  </a:txBody>
                  <a:tcPr anchor="ctr"/>
                </a:tc>
                <a:tc>
                  <a:txBody>
                    <a:bodyPr/>
                    <a:lstStyle/>
                    <a:p>
                      <a:pPr fontAlgn="base"/>
                      <a:r>
                        <a:rPr lang="en-US">
                          <a:effectLst/>
                        </a:rPr>
                        <a:t>o</a:t>
                      </a:r>
                    </a:p>
                  </a:txBody>
                  <a:tcPr anchor="ctr"/>
                </a:tc>
                <a:tc>
                  <a:txBody>
                    <a:bodyPr/>
                    <a:lstStyle/>
                    <a:p>
                      <a:pPr fontAlgn="base"/>
                      <a:r>
                        <a:rPr lang="en-US">
                          <a:effectLst/>
                        </a:rPr>
                        <a:t>e</a:t>
                      </a:r>
                    </a:p>
                  </a:txBody>
                  <a:tcPr anchor="ctr"/>
                </a:tc>
                <a:tc>
                  <a:txBody>
                    <a:bodyPr/>
                    <a:lstStyle/>
                    <a:p>
                      <a:pPr fontAlgn="base"/>
                      <a:r>
                        <a:rPr lang="en-US">
                          <a:effectLst/>
                        </a:rPr>
                        <a:t>substitution</a:t>
                      </a:r>
                    </a:p>
                  </a:txBody>
                  <a:tcPr anchor="ctr"/>
                </a:tc>
                <a:extLst>
                  <a:ext uri="{0D108BD9-81ED-4DB2-BD59-A6C34878D82A}">
                    <a16:rowId xmlns:a16="http://schemas.microsoft.com/office/drawing/2014/main" val="1394713511"/>
                  </a:ext>
                </a:extLst>
              </a:tr>
              <a:tr h="466897">
                <a:tc>
                  <a:txBody>
                    <a:bodyPr/>
                    <a:lstStyle/>
                    <a:p>
                      <a:pPr fontAlgn="base"/>
                      <a:r>
                        <a:rPr lang="en-US">
                          <a:effectLst/>
                        </a:rPr>
                        <a:t>acress!</a:t>
                      </a:r>
                    </a:p>
                  </a:txBody>
                  <a:tcPr anchor="ctr"/>
                </a:tc>
                <a:tc>
                  <a:txBody>
                    <a:bodyPr/>
                    <a:lstStyle/>
                    <a:p>
                      <a:pPr fontAlgn="base"/>
                      <a:r>
                        <a:rPr lang="en-US">
                          <a:effectLst/>
                        </a:rPr>
                        <a:t>acres!</a:t>
                      </a:r>
                    </a:p>
                  </a:txBody>
                  <a:tcPr anchor="ctr"/>
                </a:tc>
                <a:tc>
                  <a:txBody>
                    <a:bodyPr/>
                    <a:lstStyle/>
                    <a:p>
                      <a:pPr fontAlgn="base"/>
                      <a:r>
                        <a:rPr lang="en-US">
                          <a:effectLst/>
                        </a:rPr>
                        <a:t>-</a:t>
                      </a:r>
                    </a:p>
                  </a:txBody>
                  <a:tcPr anchor="ctr"/>
                </a:tc>
                <a:tc>
                  <a:txBody>
                    <a:bodyPr/>
                    <a:lstStyle/>
                    <a:p>
                      <a:pPr fontAlgn="base"/>
                      <a:r>
                        <a:rPr lang="en-US">
                          <a:effectLst/>
                        </a:rPr>
                        <a:t>s</a:t>
                      </a:r>
                    </a:p>
                  </a:txBody>
                  <a:tcPr anchor="ctr"/>
                </a:tc>
                <a:tc>
                  <a:txBody>
                    <a:bodyPr/>
                    <a:lstStyle/>
                    <a:p>
                      <a:pPr fontAlgn="base"/>
                      <a:r>
                        <a:rPr lang="en-US">
                          <a:effectLst/>
                        </a:rPr>
                        <a:t>insertion</a:t>
                      </a:r>
                    </a:p>
                  </a:txBody>
                  <a:tcPr anchor="ctr"/>
                </a:tc>
                <a:extLst>
                  <a:ext uri="{0D108BD9-81ED-4DB2-BD59-A6C34878D82A}">
                    <a16:rowId xmlns:a16="http://schemas.microsoft.com/office/drawing/2014/main" val="1241552524"/>
                  </a:ext>
                </a:extLst>
              </a:tr>
              <a:tr h="466897">
                <a:tc>
                  <a:txBody>
                    <a:bodyPr/>
                    <a:lstStyle/>
                    <a:p>
                      <a:pPr fontAlgn="base"/>
                      <a:r>
                        <a:rPr lang="en-US">
                          <a:effectLst/>
                        </a:rPr>
                        <a:t>acress!</a:t>
                      </a:r>
                    </a:p>
                  </a:txBody>
                  <a:tcPr anchor="ctr"/>
                </a:tc>
                <a:tc>
                  <a:txBody>
                    <a:bodyPr/>
                    <a:lstStyle/>
                    <a:p>
                      <a:pPr fontAlgn="base"/>
                      <a:r>
                        <a:rPr lang="en-US">
                          <a:effectLst/>
                        </a:rPr>
                        <a:t>acres!</a:t>
                      </a:r>
                    </a:p>
                  </a:txBody>
                  <a:tcPr anchor="ctr"/>
                </a:tc>
                <a:tc>
                  <a:txBody>
                    <a:bodyPr/>
                    <a:lstStyle/>
                    <a:p>
                      <a:pPr fontAlgn="base"/>
                      <a:r>
                        <a:rPr lang="en-US">
                          <a:effectLst/>
                        </a:rPr>
                        <a:t>-</a:t>
                      </a:r>
                    </a:p>
                  </a:txBody>
                  <a:tcPr anchor="ctr"/>
                </a:tc>
                <a:tc>
                  <a:txBody>
                    <a:bodyPr/>
                    <a:lstStyle/>
                    <a:p>
                      <a:pPr fontAlgn="base"/>
                      <a:r>
                        <a:rPr lang="en-US">
                          <a:effectLst/>
                        </a:rPr>
                        <a:t>s</a:t>
                      </a:r>
                    </a:p>
                  </a:txBody>
                  <a:tcPr anchor="ctr"/>
                </a:tc>
                <a:tc>
                  <a:txBody>
                    <a:bodyPr/>
                    <a:lstStyle/>
                    <a:p>
                      <a:pPr fontAlgn="base"/>
                      <a:r>
                        <a:rPr lang="en-US" dirty="0">
                          <a:effectLst/>
                        </a:rPr>
                        <a:t>insertion</a:t>
                      </a:r>
                    </a:p>
                  </a:txBody>
                  <a:tcPr anchor="ctr"/>
                </a:tc>
                <a:extLst>
                  <a:ext uri="{0D108BD9-81ED-4DB2-BD59-A6C34878D82A}">
                    <a16:rowId xmlns:a16="http://schemas.microsoft.com/office/drawing/2014/main" val="1791418304"/>
                  </a:ext>
                </a:extLst>
              </a:tr>
            </a:tbl>
          </a:graphicData>
        </a:graphic>
      </p:graphicFrame>
    </p:spTree>
    <p:extLst>
      <p:ext uri="{BB962C8B-B14F-4D97-AF65-F5344CB8AC3E}">
        <p14:creationId xmlns:p14="http://schemas.microsoft.com/office/powerpoint/2010/main" val="3334117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0D838-C635-7455-D17B-FFA452471E69}"/>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a:t>Language</a:t>
            </a:r>
            <a:r>
              <a:rPr lang="en-US" spc="-75"/>
              <a:t> </a:t>
            </a:r>
            <a:r>
              <a:rPr lang="en-US" spc="-10"/>
              <a:t>Model</a:t>
            </a:r>
            <a:endParaRPr lang="en-US" dirty="0"/>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9" name="Rectangle 3">
            <a:extLst>
              <a:ext uri="{FF2B5EF4-FFF2-40B4-BE49-F238E27FC236}">
                <a16:creationId xmlns:a16="http://schemas.microsoft.com/office/drawing/2014/main" id="{48290565-366E-881F-14AC-865A12A690FE}"/>
              </a:ext>
            </a:extLst>
          </p:cNvPr>
          <p:cNvGraphicFramePr/>
          <p:nvPr>
            <p:extLst>
              <p:ext uri="{D42A27DB-BD31-4B8C-83A1-F6EECF244321}">
                <p14:modId xmlns:p14="http://schemas.microsoft.com/office/powerpoint/2010/main" val="297428098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6035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F0CD8B-06DA-2144-BC7D-035605069291}"/>
              </a:ext>
            </a:extLst>
          </p:cNvPr>
          <p:cNvSpPr>
            <a:spLocks noGrp="1"/>
          </p:cNvSpPr>
          <p:nvPr>
            <p:ph type="title"/>
          </p:nvPr>
        </p:nvSpPr>
        <p:spPr>
          <a:xfrm>
            <a:off x="841246" y="978619"/>
            <a:ext cx="5991244" cy="1106424"/>
          </a:xfrm>
        </p:spPr>
        <p:txBody>
          <a:bodyPr>
            <a:normAutofit/>
          </a:bodyPr>
          <a:lstStyle/>
          <a:p>
            <a:r>
              <a:rPr lang="en-US" sz="3200" dirty="0"/>
              <a:t>Unigram prior probability</a:t>
            </a:r>
          </a:p>
        </p:txBody>
      </p:sp>
      <p:sp>
        <p:nvSpPr>
          <p:cNvPr id="50" name="Rectangle 4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3" name="Content Placeholder 2">
            <a:extLst>
              <a:ext uri="{FF2B5EF4-FFF2-40B4-BE49-F238E27FC236}">
                <a16:creationId xmlns:a16="http://schemas.microsoft.com/office/drawing/2014/main" id="{995A2053-DE23-7E72-311E-C477F9734B38}"/>
              </a:ext>
            </a:extLst>
          </p:cNvPr>
          <p:cNvGraphicFramePr>
            <a:graphicFrameLocks noGrp="1"/>
          </p:cNvGraphicFramePr>
          <p:nvPr>
            <p:ph idx="1"/>
          </p:nvPr>
        </p:nvGraphicFramePr>
        <p:xfrm>
          <a:off x="841248" y="2252870"/>
          <a:ext cx="5993892" cy="3560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N-gram language models. Part 1: The unigram model | by Khanh Nguyen | MTI  Technology | Medium">
            <a:extLst>
              <a:ext uri="{FF2B5EF4-FFF2-40B4-BE49-F238E27FC236}">
                <a16:creationId xmlns:a16="http://schemas.microsoft.com/office/drawing/2014/main" id="{268E7A01-3585-63ED-7F81-C04AE143CE4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679814" y="2620641"/>
            <a:ext cx="4097657" cy="151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23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D77E8-64E1-30DA-B3AF-D94C5CB3B576}"/>
              </a:ext>
            </a:extLst>
          </p:cNvPr>
          <p:cNvSpPr>
            <a:spLocks noGrp="1"/>
          </p:cNvSpPr>
          <p:nvPr>
            <p:ph type="title"/>
          </p:nvPr>
        </p:nvSpPr>
        <p:spPr>
          <a:xfrm>
            <a:off x="1033272" y="574539"/>
            <a:ext cx="10506456" cy="1157005"/>
          </a:xfrm>
        </p:spPr>
        <p:txBody>
          <a:bodyPr anchor="b">
            <a:normAutofit/>
          </a:bodyPr>
          <a:lstStyle/>
          <a:p>
            <a:r>
              <a:rPr lang="en-US" sz="3700" dirty="0">
                <a:effectLst/>
                <a:highlight>
                  <a:srgbClr val="FFFFFF"/>
                </a:highlight>
                <a:latin typeface="Calibri" panose="020F0502020204030204" pitchFamily="34" charset="0"/>
              </a:rPr>
              <a:t>Channel model probability </a:t>
            </a:r>
            <a:endParaRPr lang="en-US" sz="3700" dirty="0"/>
          </a:p>
        </p:txBody>
      </p:sp>
      <p:sp>
        <p:nvSpPr>
          <p:cNvPr id="20" name="Rectangle 19">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0CE4657-BF4D-B8DE-56F6-629730E39AE7}"/>
              </a:ext>
            </a:extLst>
          </p:cNvPr>
          <p:cNvGraphicFramePr>
            <a:graphicFrameLocks noGrp="1"/>
          </p:cNvGraphicFramePr>
          <p:nvPr>
            <p:ph idx="1"/>
            <p:extLst>
              <p:ext uri="{D42A27DB-BD31-4B8C-83A1-F6EECF244321}">
                <p14:modId xmlns:p14="http://schemas.microsoft.com/office/powerpoint/2010/main" val="3444080802"/>
              </p:ext>
            </p:extLst>
          </p:nvPr>
        </p:nvGraphicFramePr>
        <p:xfrm>
          <a:off x="838200" y="2091594"/>
          <a:ext cx="10896600" cy="4626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4305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3A36E2-5BD8-0920-F197-60798D0B7240}"/>
              </a:ext>
            </a:extLst>
          </p:cNvPr>
          <p:cNvSpPr>
            <a:spLocks noGrp="1"/>
          </p:cNvSpPr>
          <p:nvPr>
            <p:ph type="title"/>
          </p:nvPr>
        </p:nvSpPr>
        <p:spPr>
          <a:xfrm>
            <a:off x="612648" y="1078992"/>
            <a:ext cx="6268770" cy="1536192"/>
          </a:xfrm>
        </p:spPr>
        <p:txBody>
          <a:bodyPr anchor="b">
            <a:normAutofit/>
          </a:bodyPr>
          <a:lstStyle/>
          <a:p>
            <a:r>
              <a:rPr lang="en-US" dirty="0">
                <a:effectLst/>
                <a:highlight>
                  <a:srgbClr val="FFFFFF"/>
                </a:highlight>
                <a:latin typeface="Calibri" panose="020F0502020204030204" pitchFamily="34" charset="0"/>
                <a:cs typeface="Calibri" panose="020F0502020204030204" pitchFamily="34" charset="0"/>
              </a:rPr>
              <a:t>Computing error probability: confusion matrix </a:t>
            </a:r>
            <a:endParaRPr lang="en-US"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7A60B7C9-5A2F-A14D-1E33-415F259775D2}"/>
              </a:ext>
            </a:extLst>
          </p:cNvPr>
          <p:cNvSpPr>
            <a:spLocks noGrp="1"/>
          </p:cNvSpPr>
          <p:nvPr>
            <p:ph idx="1"/>
          </p:nvPr>
        </p:nvSpPr>
        <p:spPr>
          <a:xfrm>
            <a:off x="615458" y="3355848"/>
            <a:ext cx="6268770" cy="2825496"/>
          </a:xfrm>
        </p:spPr>
        <p:txBody>
          <a:bodyPr>
            <a:normAutofit/>
          </a:bodyPr>
          <a:lstStyle/>
          <a:p>
            <a:r>
              <a:rPr lang="en-US" sz="1800" dirty="0"/>
              <a:t>del[</a:t>
            </a:r>
            <a:r>
              <a:rPr lang="en-US" sz="1800" dirty="0" err="1"/>
              <a:t>x,y</a:t>
            </a:r>
            <a:r>
              <a:rPr lang="en-US" sz="1800" dirty="0"/>
              <a:t>]: number of times in the training set ‘</a:t>
            </a:r>
            <a:r>
              <a:rPr lang="en-US" sz="1800" dirty="0" err="1"/>
              <a:t>xy</a:t>
            </a:r>
            <a:r>
              <a:rPr lang="en-US" sz="1800" dirty="0"/>
              <a:t>’ is the correct where ‘x’ typed</a:t>
            </a:r>
          </a:p>
          <a:p>
            <a:r>
              <a:rPr lang="en-US" sz="1800" dirty="0"/>
              <a:t>ins[</a:t>
            </a:r>
            <a:r>
              <a:rPr lang="en-US" sz="1800" dirty="0" err="1"/>
              <a:t>x,y</a:t>
            </a:r>
            <a:r>
              <a:rPr lang="en-US" sz="1800" dirty="0"/>
              <a:t>]: number of times in the training set ‘x’ is the correct where ‘</a:t>
            </a:r>
            <a:r>
              <a:rPr lang="en-US" sz="1800" dirty="0" err="1"/>
              <a:t>xy</a:t>
            </a:r>
            <a:r>
              <a:rPr lang="en-US" sz="1800" dirty="0"/>
              <a:t>’ typed</a:t>
            </a:r>
          </a:p>
          <a:p>
            <a:r>
              <a:rPr lang="en-US" sz="1800" dirty="0"/>
              <a:t>sub[</a:t>
            </a:r>
            <a:r>
              <a:rPr lang="en-US" sz="1800" dirty="0" err="1"/>
              <a:t>x,y</a:t>
            </a:r>
            <a:r>
              <a:rPr lang="en-US" sz="1800" dirty="0"/>
              <a:t>]: number of times that ‘x’ types as ‘y’ </a:t>
            </a:r>
          </a:p>
          <a:p>
            <a:r>
              <a:rPr lang="en-US" sz="1800" dirty="0"/>
              <a:t>trans[</a:t>
            </a:r>
            <a:r>
              <a:rPr lang="en-US" sz="1800" dirty="0" err="1"/>
              <a:t>x,y</a:t>
            </a:r>
            <a:r>
              <a:rPr lang="en-US" sz="1800" dirty="0"/>
              <a:t>]: number of times that ‘</a:t>
            </a:r>
            <a:r>
              <a:rPr lang="en-US" sz="1800" dirty="0" err="1"/>
              <a:t>xy</a:t>
            </a:r>
            <a:r>
              <a:rPr lang="en-US" sz="1800" dirty="0"/>
              <a:t>’ types as ‘</a:t>
            </a:r>
            <a:r>
              <a:rPr lang="en-US" sz="1800" dirty="0" err="1"/>
              <a:t>yx</a:t>
            </a:r>
            <a:r>
              <a:rPr lang="en-US" sz="1800" dirty="0"/>
              <a:t>’ </a:t>
            </a:r>
          </a:p>
          <a:p>
            <a:endParaRPr lang="en-US" sz="1800" dirty="0"/>
          </a:p>
          <a:p>
            <a:endParaRPr lang="en-US" sz="1800" dirty="0"/>
          </a:p>
          <a:p>
            <a:endParaRPr lang="en-US" sz="1800" dirty="0"/>
          </a:p>
        </p:txBody>
      </p:sp>
      <p:pic>
        <p:nvPicPr>
          <p:cNvPr id="6" name="Picture 5" descr="Toy plastic numbers">
            <a:extLst>
              <a:ext uri="{FF2B5EF4-FFF2-40B4-BE49-F238E27FC236}">
                <a16:creationId xmlns:a16="http://schemas.microsoft.com/office/drawing/2014/main" id="{70CFCEEC-62C9-9842-A894-C63A05E342BD}"/>
              </a:ext>
            </a:extLst>
          </p:cNvPr>
          <p:cNvPicPr>
            <a:picLocks noChangeAspect="1"/>
          </p:cNvPicPr>
          <p:nvPr/>
        </p:nvPicPr>
        <p:blipFill rotWithShape="1">
          <a:blip r:embed="rId3"/>
          <a:srcRect l="24982" r="31140" b="-1"/>
          <a:stretch/>
        </p:blipFill>
        <p:spPr>
          <a:xfrm>
            <a:off x="7684006" y="10"/>
            <a:ext cx="4507993" cy="6857990"/>
          </a:xfrm>
          <a:prstGeom prst="rect">
            <a:avLst/>
          </a:prstGeom>
        </p:spPr>
      </p:pic>
    </p:spTree>
    <p:extLst>
      <p:ext uri="{BB962C8B-B14F-4D97-AF65-F5344CB8AC3E}">
        <p14:creationId xmlns:p14="http://schemas.microsoft.com/office/powerpoint/2010/main" val="292636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Rectangle 4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330DC-2B7F-5AE8-7D83-4F7C5501AFE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effectLst/>
                <a:highlight>
                  <a:srgbClr val="FFFFFF"/>
                </a:highlight>
              </a:rPr>
              <a:t>Confusion matrix for spelling errors </a:t>
            </a:r>
            <a:endParaRPr lang="en-US" sz="4800" dirty="0"/>
          </a:p>
        </p:txBody>
      </p:sp>
      <p:sp>
        <p:nvSpPr>
          <p:cNvPr id="48" name="Rectangle 4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table with numbers and circles&#10;&#10;Description automatically generated">
            <a:extLst>
              <a:ext uri="{FF2B5EF4-FFF2-40B4-BE49-F238E27FC236}">
                <a16:creationId xmlns:a16="http://schemas.microsoft.com/office/drawing/2014/main" id="{F32CEAA2-34D2-C447-DB33-1DC8433F9C43}"/>
              </a:ext>
            </a:extLst>
          </p:cNvPr>
          <p:cNvPicPr>
            <a:picLocks noChangeAspect="1"/>
          </p:cNvPicPr>
          <p:nvPr/>
        </p:nvPicPr>
        <p:blipFill rotWithShape="1">
          <a:blip r:embed="rId3"/>
          <a:srcRect t="1368"/>
          <a:stretch/>
        </p:blipFill>
        <p:spPr>
          <a:xfrm>
            <a:off x="3644899" y="791842"/>
            <a:ext cx="8456789" cy="5274316"/>
          </a:xfrm>
          <a:prstGeom prst="rect">
            <a:avLst/>
          </a:prstGeom>
          <a:ln>
            <a:solidFill>
              <a:schemeClr val="tx1"/>
            </a:solidFill>
          </a:ln>
        </p:spPr>
      </p:pic>
    </p:spTree>
    <p:extLst>
      <p:ext uri="{BB962C8B-B14F-4D97-AF65-F5344CB8AC3E}">
        <p14:creationId xmlns:p14="http://schemas.microsoft.com/office/powerpoint/2010/main" val="99362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4" name="Freeform: Shape 2063">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50800" dist="38100" dir="5400000" algn="t"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Enhancing Writing Proficiency: The Role of Grammar Checking NLP | by  Everton Gomede, PhD | Artificial Intelligence in Plain English">
            <a:extLst>
              <a:ext uri="{FF2B5EF4-FFF2-40B4-BE49-F238E27FC236}">
                <a16:creationId xmlns:a16="http://schemas.microsoft.com/office/drawing/2014/main" id="{98F6638B-CFC8-69AB-8E48-0E15DAD662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03" b="590"/>
          <a:stretch/>
        </p:blipFill>
        <p:spPr bwMode="auto">
          <a:xfrm>
            <a:off x="758829" y="1177481"/>
            <a:ext cx="10674341" cy="5442730"/>
          </a:xfrm>
          <a:custGeom>
            <a:avLst/>
            <a:gdLst/>
            <a:ahLst/>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4672DF9-D816-D3CF-3934-6496C95867E5}"/>
              </a:ext>
            </a:extLst>
          </p:cNvPr>
          <p:cNvSpPr/>
          <p:nvPr/>
        </p:nvSpPr>
        <p:spPr>
          <a:xfrm>
            <a:off x="2212427" y="85389"/>
            <a:ext cx="7767145" cy="584775"/>
          </a:xfrm>
          <a:prstGeom prst="rect">
            <a:avLst/>
          </a:prstGeom>
          <a:noFill/>
        </p:spPr>
        <p:txBody>
          <a:bodyPr wrap="square" lIns="91440" tIns="45720" rIns="91440" bIns="45720">
            <a:spAutoFit/>
          </a:bodyPr>
          <a:lstStyle/>
          <a:p>
            <a:pPr algn="ctr"/>
            <a:r>
              <a:rPr lang="en-US" sz="3200" b="1" cap="none" spc="0">
                <a:ln w="0"/>
                <a:solidFill>
                  <a:schemeClr val="tx1"/>
                </a:solidFill>
                <a:effectLst>
                  <a:outerShdw blurRad="38100" dist="19050" dir="2700000" algn="tl" rotWithShape="0">
                    <a:schemeClr val="dk1">
                      <a:alpha val="40000"/>
                    </a:schemeClr>
                  </a:outerShdw>
                </a:effectLst>
              </a:rPr>
              <a:t>Applications for Spelling Correction</a:t>
            </a:r>
            <a:endParaRPr lang="en-US" sz="32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81712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984F6-8A35-7C7F-1364-0D4422899CF6}"/>
              </a:ext>
            </a:extLst>
          </p:cNvPr>
          <p:cNvSpPr>
            <a:spLocks noGrp="1"/>
          </p:cNvSpPr>
          <p:nvPr>
            <p:ph type="title"/>
          </p:nvPr>
        </p:nvSpPr>
        <p:spPr>
          <a:xfrm>
            <a:off x="481029" y="1011668"/>
            <a:ext cx="4023360" cy="3204134"/>
          </a:xfrm>
        </p:spPr>
        <p:txBody>
          <a:bodyPr vert="horz" lIns="91440" tIns="45720" rIns="91440" bIns="45720" rtlCol="0" anchor="b">
            <a:normAutofit/>
          </a:bodyPr>
          <a:lstStyle/>
          <a:p>
            <a:r>
              <a:rPr lang="en-US" sz="4800" dirty="0"/>
              <a:t>Confusion Matrix for Modeling </a:t>
            </a:r>
            <a:br>
              <a:rPr lang="en-US" sz="4800" dirty="0"/>
            </a:br>
            <a:r>
              <a:rPr lang="en-US" sz="4800" dirty="0"/>
              <a:t>P(x | w)</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9A4FFE3-BE01-6DE8-1F7E-5875884A6E12}"/>
              </a:ext>
            </a:extLst>
          </p:cNvPr>
          <p:cNvPicPr>
            <a:picLocks noChangeAspect="1"/>
          </p:cNvPicPr>
          <p:nvPr/>
        </p:nvPicPr>
        <p:blipFill>
          <a:blip r:embed="rId3"/>
          <a:stretch>
            <a:fillRect/>
          </a:stretch>
        </p:blipFill>
        <p:spPr>
          <a:xfrm>
            <a:off x="4147421" y="0"/>
            <a:ext cx="8202570" cy="6705600"/>
          </a:xfrm>
          <a:prstGeom prst="rect">
            <a:avLst/>
          </a:prstGeom>
          <a:ln>
            <a:solidFill>
              <a:schemeClr val="tx1"/>
            </a:solidFill>
          </a:ln>
        </p:spPr>
      </p:pic>
    </p:spTree>
    <p:extLst>
      <p:ext uri="{BB962C8B-B14F-4D97-AF65-F5344CB8AC3E}">
        <p14:creationId xmlns:p14="http://schemas.microsoft.com/office/powerpoint/2010/main" val="2422729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DFB4-AD56-353D-DE4D-AD5D05A30C77}"/>
              </a:ext>
            </a:extLst>
          </p:cNvPr>
          <p:cNvSpPr>
            <a:spLocks noGrp="1"/>
          </p:cNvSpPr>
          <p:nvPr>
            <p:ph type="title"/>
          </p:nvPr>
        </p:nvSpPr>
        <p:spPr/>
        <p:txBody>
          <a:bodyPr>
            <a:normAutofit/>
          </a:bodyPr>
          <a:lstStyle/>
          <a:p>
            <a:r>
              <a:rPr lang="en-US" sz="3600" b="1" dirty="0"/>
              <a:t>Modeling Noisy Channel P(</a:t>
            </a:r>
            <a:r>
              <a:rPr lang="en-US" sz="3600" b="1" dirty="0" err="1"/>
              <a:t>x|w</a:t>
            </a:r>
            <a:r>
              <a:rPr lang="en-US" sz="3600" b="1" dirty="0"/>
              <a:t>)</a:t>
            </a:r>
          </a:p>
        </p:txBody>
      </p:sp>
      <p:sp>
        <p:nvSpPr>
          <p:cNvPr id="3" name="Content Placeholder 2">
            <a:extLst>
              <a:ext uri="{FF2B5EF4-FFF2-40B4-BE49-F238E27FC236}">
                <a16:creationId xmlns:a16="http://schemas.microsoft.com/office/drawing/2014/main" id="{EFA383AE-9549-AC40-6C69-AC1B8AE7EDC7}"/>
              </a:ext>
            </a:extLst>
          </p:cNvPr>
          <p:cNvSpPr>
            <a:spLocks noGrp="1"/>
          </p:cNvSpPr>
          <p:nvPr>
            <p:ph idx="1"/>
          </p:nvPr>
        </p:nvSpPr>
        <p:spPr>
          <a:xfrm>
            <a:off x="571500" y="2222500"/>
            <a:ext cx="11150600" cy="3949700"/>
          </a:xfrm>
        </p:spPr>
        <p:txBody>
          <a:bodyPr/>
          <a:lstStyle/>
          <a:p>
            <a:r>
              <a:rPr lang="en-US" dirty="0"/>
              <a:t>Assume can get from x to w with one error</a:t>
            </a:r>
          </a:p>
        </p:txBody>
      </p:sp>
      <p:pic>
        <p:nvPicPr>
          <p:cNvPr id="4" name="Picture 3">
            <a:extLst>
              <a:ext uri="{FF2B5EF4-FFF2-40B4-BE49-F238E27FC236}">
                <a16:creationId xmlns:a16="http://schemas.microsoft.com/office/drawing/2014/main" id="{24AECEB3-7382-6A0A-0351-3A6454CDC826}"/>
              </a:ext>
            </a:extLst>
          </p:cNvPr>
          <p:cNvPicPr>
            <a:picLocks noChangeAspect="1"/>
          </p:cNvPicPr>
          <p:nvPr/>
        </p:nvPicPr>
        <p:blipFill>
          <a:blip r:embed="rId3"/>
          <a:stretch>
            <a:fillRect/>
          </a:stretch>
        </p:blipFill>
        <p:spPr>
          <a:xfrm>
            <a:off x="685800" y="3018076"/>
            <a:ext cx="7772400" cy="3648408"/>
          </a:xfrm>
          <a:prstGeom prst="rect">
            <a:avLst/>
          </a:prstGeom>
        </p:spPr>
      </p:pic>
    </p:spTree>
    <p:extLst>
      <p:ext uri="{BB962C8B-B14F-4D97-AF65-F5344CB8AC3E}">
        <p14:creationId xmlns:p14="http://schemas.microsoft.com/office/powerpoint/2010/main" val="2860739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BE3F-636B-3F68-915B-5F27BDE2B501}"/>
              </a:ext>
            </a:extLst>
          </p:cNvPr>
          <p:cNvSpPr>
            <a:spLocks noGrp="1"/>
          </p:cNvSpPr>
          <p:nvPr>
            <p:ph type="title"/>
          </p:nvPr>
        </p:nvSpPr>
        <p:spPr/>
        <p:txBody>
          <a:bodyPr/>
          <a:lstStyle/>
          <a:p>
            <a:r>
              <a:rPr lang="en-US" dirty="0"/>
              <a:t>Unigram Probability P(w)</a:t>
            </a:r>
          </a:p>
        </p:txBody>
      </p:sp>
      <p:graphicFrame>
        <p:nvGraphicFramePr>
          <p:cNvPr id="4" name="Content Placeholder 3">
            <a:extLst>
              <a:ext uri="{FF2B5EF4-FFF2-40B4-BE49-F238E27FC236}">
                <a16:creationId xmlns:a16="http://schemas.microsoft.com/office/drawing/2014/main" id="{28E747E8-E800-09AD-911D-9A4063C3F839}"/>
              </a:ext>
            </a:extLst>
          </p:cNvPr>
          <p:cNvGraphicFramePr>
            <a:graphicFrameLocks noGrp="1"/>
          </p:cNvGraphicFramePr>
          <p:nvPr>
            <p:ph idx="1"/>
            <p:extLst>
              <p:ext uri="{D42A27DB-BD31-4B8C-83A1-F6EECF244321}">
                <p14:modId xmlns:p14="http://schemas.microsoft.com/office/powerpoint/2010/main" val="659713910"/>
              </p:ext>
            </p:extLst>
          </p:nvPr>
        </p:nvGraphicFramePr>
        <p:xfrm>
          <a:off x="571500" y="2222500"/>
          <a:ext cx="11125200" cy="3632202"/>
        </p:xfrm>
        <a:graphic>
          <a:graphicData uri="http://schemas.openxmlformats.org/drawingml/2006/table">
            <a:tbl>
              <a:tblPr firstRow="1" bandRow="1">
                <a:tableStyleId>{5C22544A-7EE6-4342-B048-85BDC9FD1C3A}</a:tableStyleId>
              </a:tblPr>
              <a:tblGrid>
                <a:gridCol w="3708400">
                  <a:extLst>
                    <a:ext uri="{9D8B030D-6E8A-4147-A177-3AD203B41FA5}">
                      <a16:colId xmlns:a16="http://schemas.microsoft.com/office/drawing/2014/main" val="1345618836"/>
                    </a:ext>
                  </a:extLst>
                </a:gridCol>
                <a:gridCol w="3708400">
                  <a:extLst>
                    <a:ext uri="{9D8B030D-6E8A-4147-A177-3AD203B41FA5}">
                      <a16:colId xmlns:a16="http://schemas.microsoft.com/office/drawing/2014/main" val="204324143"/>
                    </a:ext>
                  </a:extLst>
                </a:gridCol>
                <a:gridCol w="3708400">
                  <a:extLst>
                    <a:ext uri="{9D8B030D-6E8A-4147-A177-3AD203B41FA5}">
                      <a16:colId xmlns:a16="http://schemas.microsoft.com/office/drawing/2014/main" val="695441392"/>
                    </a:ext>
                  </a:extLst>
                </a:gridCol>
              </a:tblGrid>
              <a:tr h="518886">
                <a:tc>
                  <a:txBody>
                    <a:bodyPr/>
                    <a:lstStyle/>
                    <a:p>
                      <a:pPr fontAlgn="b"/>
                      <a:r>
                        <a:rPr lang="en-US" b="1" dirty="0">
                          <a:effectLst/>
                        </a:rPr>
                        <a:t>Word</a:t>
                      </a:r>
                    </a:p>
                  </a:txBody>
                  <a:tcPr anchor="b"/>
                </a:tc>
                <a:tc>
                  <a:txBody>
                    <a:bodyPr/>
                    <a:lstStyle/>
                    <a:p>
                      <a:pPr fontAlgn="b"/>
                      <a:r>
                        <a:rPr lang="en-US" b="1">
                          <a:effectLst/>
                        </a:rPr>
                        <a:t>Frequency</a:t>
                      </a:r>
                    </a:p>
                  </a:txBody>
                  <a:tcPr anchor="b"/>
                </a:tc>
                <a:tc>
                  <a:txBody>
                    <a:bodyPr/>
                    <a:lstStyle/>
                    <a:p>
                      <a:pPr fontAlgn="b"/>
                      <a:r>
                        <a:rPr lang="en-US" b="1">
                          <a:effectLst/>
                        </a:rPr>
                        <a:t>Probability (P(word))</a:t>
                      </a:r>
                    </a:p>
                  </a:txBody>
                  <a:tcPr anchor="b"/>
                </a:tc>
                <a:extLst>
                  <a:ext uri="{0D108BD9-81ED-4DB2-BD59-A6C34878D82A}">
                    <a16:rowId xmlns:a16="http://schemas.microsoft.com/office/drawing/2014/main" val="277589923"/>
                  </a:ext>
                </a:extLst>
              </a:tr>
              <a:tr h="518886">
                <a:tc>
                  <a:txBody>
                    <a:bodyPr/>
                    <a:lstStyle/>
                    <a:p>
                      <a:pPr fontAlgn="base"/>
                      <a:r>
                        <a:rPr lang="en-US">
                          <a:effectLst/>
                        </a:rPr>
                        <a:t>Actress</a:t>
                      </a:r>
                    </a:p>
                  </a:txBody>
                  <a:tcPr anchor="ctr"/>
                </a:tc>
                <a:tc>
                  <a:txBody>
                    <a:bodyPr/>
                    <a:lstStyle/>
                    <a:p>
                      <a:pPr fontAlgn="base"/>
                      <a:r>
                        <a:rPr lang="en-US">
                          <a:effectLst/>
                        </a:rPr>
                        <a:t>9,321</a:t>
                      </a:r>
                    </a:p>
                  </a:txBody>
                  <a:tcPr anchor="ctr"/>
                </a:tc>
                <a:tc>
                  <a:txBody>
                    <a:bodyPr/>
                    <a:lstStyle/>
                    <a:p>
                      <a:pPr fontAlgn="base"/>
                      <a:r>
                        <a:rPr lang="en-US">
                          <a:effectLst/>
                        </a:rPr>
                        <a:t>0.0000230573</a:t>
                      </a:r>
                    </a:p>
                  </a:txBody>
                  <a:tcPr anchor="ctr"/>
                </a:tc>
                <a:extLst>
                  <a:ext uri="{0D108BD9-81ED-4DB2-BD59-A6C34878D82A}">
                    <a16:rowId xmlns:a16="http://schemas.microsoft.com/office/drawing/2014/main" val="2279660195"/>
                  </a:ext>
                </a:extLst>
              </a:tr>
              <a:tr h="518886">
                <a:tc>
                  <a:txBody>
                    <a:bodyPr/>
                    <a:lstStyle/>
                    <a:p>
                      <a:pPr fontAlgn="base"/>
                      <a:r>
                        <a:rPr lang="en-US">
                          <a:effectLst/>
                        </a:rPr>
                        <a:t>Cress</a:t>
                      </a:r>
                    </a:p>
                  </a:txBody>
                  <a:tcPr anchor="ctr"/>
                </a:tc>
                <a:tc>
                  <a:txBody>
                    <a:bodyPr/>
                    <a:lstStyle/>
                    <a:p>
                      <a:pPr fontAlgn="base"/>
                      <a:r>
                        <a:rPr lang="en-US">
                          <a:effectLst/>
                        </a:rPr>
                        <a:t>220</a:t>
                      </a:r>
                    </a:p>
                  </a:txBody>
                  <a:tcPr anchor="ctr"/>
                </a:tc>
                <a:tc>
                  <a:txBody>
                    <a:bodyPr/>
                    <a:lstStyle/>
                    <a:p>
                      <a:pPr fontAlgn="base"/>
                      <a:r>
                        <a:rPr lang="en-US">
                          <a:effectLst/>
                        </a:rPr>
                        <a:t>0.0000005442</a:t>
                      </a:r>
                    </a:p>
                  </a:txBody>
                  <a:tcPr anchor="ctr"/>
                </a:tc>
                <a:extLst>
                  <a:ext uri="{0D108BD9-81ED-4DB2-BD59-A6C34878D82A}">
                    <a16:rowId xmlns:a16="http://schemas.microsoft.com/office/drawing/2014/main" val="2866237575"/>
                  </a:ext>
                </a:extLst>
              </a:tr>
              <a:tr h="518886">
                <a:tc>
                  <a:txBody>
                    <a:bodyPr/>
                    <a:lstStyle/>
                    <a:p>
                      <a:pPr fontAlgn="base"/>
                      <a:r>
                        <a:rPr lang="en-US">
                          <a:effectLst/>
                        </a:rPr>
                        <a:t>Caress</a:t>
                      </a:r>
                    </a:p>
                  </a:txBody>
                  <a:tcPr anchor="ctr"/>
                </a:tc>
                <a:tc>
                  <a:txBody>
                    <a:bodyPr/>
                    <a:lstStyle/>
                    <a:p>
                      <a:pPr fontAlgn="base"/>
                      <a:r>
                        <a:rPr lang="en-US">
                          <a:effectLst/>
                        </a:rPr>
                        <a:t>686</a:t>
                      </a:r>
                    </a:p>
                  </a:txBody>
                  <a:tcPr anchor="ctr"/>
                </a:tc>
                <a:tc>
                  <a:txBody>
                    <a:bodyPr/>
                    <a:lstStyle/>
                    <a:p>
                      <a:pPr fontAlgn="base"/>
                      <a:r>
                        <a:rPr lang="en-US">
                          <a:effectLst/>
                        </a:rPr>
                        <a:t>0.0000016969</a:t>
                      </a:r>
                    </a:p>
                  </a:txBody>
                  <a:tcPr anchor="ctr"/>
                </a:tc>
                <a:extLst>
                  <a:ext uri="{0D108BD9-81ED-4DB2-BD59-A6C34878D82A}">
                    <a16:rowId xmlns:a16="http://schemas.microsoft.com/office/drawing/2014/main" val="1227469796"/>
                  </a:ext>
                </a:extLst>
              </a:tr>
              <a:tr h="518886">
                <a:tc>
                  <a:txBody>
                    <a:bodyPr/>
                    <a:lstStyle/>
                    <a:p>
                      <a:pPr fontAlgn="base"/>
                      <a:r>
                        <a:rPr lang="en-US">
                          <a:effectLst/>
                        </a:rPr>
                        <a:t>Access</a:t>
                      </a:r>
                    </a:p>
                  </a:txBody>
                  <a:tcPr anchor="ctr"/>
                </a:tc>
                <a:tc>
                  <a:txBody>
                    <a:bodyPr/>
                    <a:lstStyle/>
                    <a:p>
                      <a:pPr fontAlgn="base"/>
                      <a:r>
                        <a:rPr lang="en-US">
                          <a:effectLst/>
                        </a:rPr>
                        <a:t>37,038</a:t>
                      </a:r>
                    </a:p>
                  </a:txBody>
                  <a:tcPr anchor="ctr"/>
                </a:tc>
                <a:tc>
                  <a:txBody>
                    <a:bodyPr/>
                    <a:lstStyle/>
                    <a:p>
                      <a:pPr fontAlgn="base"/>
                      <a:r>
                        <a:rPr lang="en-US">
                          <a:effectLst/>
                        </a:rPr>
                        <a:t>0.0000916207</a:t>
                      </a:r>
                    </a:p>
                  </a:txBody>
                  <a:tcPr anchor="ctr"/>
                </a:tc>
                <a:extLst>
                  <a:ext uri="{0D108BD9-81ED-4DB2-BD59-A6C34878D82A}">
                    <a16:rowId xmlns:a16="http://schemas.microsoft.com/office/drawing/2014/main" val="1404082697"/>
                  </a:ext>
                </a:extLst>
              </a:tr>
              <a:tr h="518886">
                <a:tc>
                  <a:txBody>
                    <a:bodyPr/>
                    <a:lstStyle/>
                    <a:p>
                      <a:pPr fontAlgn="base"/>
                      <a:r>
                        <a:rPr lang="en-US">
                          <a:effectLst/>
                        </a:rPr>
                        <a:t>Across</a:t>
                      </a:r>
                    </a:p>
                  </a:txBody>
                  <a:tcPr anchor="ctr"/>
                </a:tc>
                <a:tc>
                  <a:txBody>
                    <a:bodyPr/>
                    <a:lstStyle/>
                    <a:p>
                      <a:pPr fontAlgn="base"/>
                      <a:r>
                        <a:rPr lang="en-US">
                          <a:effectLst/>
                        </a:rPr>
                        <a:t>120,844</a:t>
                      </a:r>
                    </a:p>
                  </a:txBody>
                  <a:tcPr anchor="ctr"/>
                </a:tc>
                <a:tc>
                  <a:txBody>
                    <a:bodyPr/>
                    <a:lstStyle/>
                    <a:p>
                      <a:pPr fontAlgn="base"/>
                      <a:r>
                        <a:rPr lang="en-US">
                          <a:effectLst/>
                        </a:rPr>
                        <a:t>0.0002989314</a:t>
                      </a:r>
                    </a:p>
                  </a:txBody>
                  <a:tcPr anchor="ctr"/>
                </a:tc>
                <a:extLst>
                  <a:ext uri="{0D108BD9-81ED-4DB2-BD59-A6C34878D82A}">
                    <a16:rowId xmlns:a16="http://schemas.microsoft.com/office/drawing/2014/main" val="619214377"/>
                  </a:ext>
                </a:extLst>
              </a:tr>
              <a:tr h="518886">
                <a:tc>
                  <a:txBody>
                    <a:bodyPr/>
                    <a:lstStyle/>
                    <a:p>
                      <a:pPr fontAlgn="base"/>
                      <a:r>
                        <a:rPr lang="en-US">
                          <a:effectLst/>
                        </a:rPr>
                        <a:t>Acres</a:t>
                      </a:r>
                    </a:p>
                  </a:txBody>
                  <a:tcPr anchor="ctr"/>
                </a:tc>
                <a:tc>
                  <a:txBody>
                    <a:bodyPr/>
                    <a:lstStyle/>
                    <a:p>
                      <a:pPr fontAlgn="base"/>
                      <a:r>
                        <a:rPr lang="en-US">
                          <a:effectLst/>
                        </a:rPr>
                        <a:t>12,874</a:t>
                      </a:r>
                    </a:p>
                  </a:txBody>
                  <a:tcPr anchor="ctr"/>
                </a:tc>
                <a:tc>
                  <a:txBody>
                    <a:bodyPr/>
                    <a:lstStyle/>
                    <a:p>
                      <a:pPr fontAlgn="base"/>
                      <a:r>
                        <a:rPr lang="en-US" dirty="0">
                          <a:effectLst/>
                        </a:rPr>
                        <a:t>0.0000318463</a:t>
                      </a:r>
                    </a:p>
                  </a:txBody>
                  <a:tcPr anchor="ctr"/>
                </a:tc>
                <a:extLst>
                  <a:ext uri="{0D108BD9-81ED-4DB2-BD59-A6C34878D82A}">
                    <a16:rowId xmlns:a16="http://schemas.microsoft.com/office/drawing/2014/main" val="4067528110"/>
                  </a:ext>
                </a:extLst>
              </a:tr>
            </a:tbl>
          </a:graphicData>
        </a:graphic>
      </p:graphicFrame>
      <p:sp>
        <p:nvSpPr>
          <p:cNvPr id="6" name="TextBox 5">
            <a:extLst>
              <a:ext uri="{FF2B5EF4-FFF2-40B4-BE49-F238E27FC236}">
                <a16:creationId xmlns:a16="http://schemas.microsoft.com/office/drawing/2014/main" id="{9F3CA500-F427-2E2A-9246-A21C44D0A9E6}"/>
              </a:ext>
            </a:extLst>
          </p:cNvPr>
          <p:cNvSpPr txBox="1"/>
          <p:nvPr/>
        </p:nvSpPr>
        <p:spPr>
          <a:xfrm>
            <a:off x="444500" y="6025820"/>
            <a:ext cx="9982200" cy="369332"/>
          </a:xfrm>
          <a:prstGeom prst="rect">
            <a:avLst/>
          </a:prstGeom>
          <a:noFill/>
        </p:spPr>
        <p:txBody>
          <a:bodyPr wrap="square">
            <a:spAutoFit/>
          </a:bodyPr>
          <a:lstStyle/>
          <a:p>
            <a:r>
              <a:rPr lang="en-US" dirty="0"/>
              <a:t>• Counts from 404,253,213 words in Corpus of Contemporary English (COCA)</a:t>
            </a:r>
          </a:p>
        </p:txBody>
      </p:sp>
    </p:spTree>
    <p:extLst>
      <p:ext uri="{BB962C8B-B14F-4D97-AF65-F5344CB8AC3E}">
        <p14:creationId xmlns:p14="http://schemas.microsoft.com/office/powerpoint/2010/main" val="3289272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BC22-080C-2833-DF32-B77A8C1B4EF8}"/>
              </a:ext>
            </a:extLst>
          </p:cNvPr>
          <p:cNvSpPr>
            <a:spLocks noGrp="1"/>
          </p:cNvSpPr>
          <p:nvPr>
            <p:ph type="title"/>
          </p:nvPr>
        </p:nvSpPr>
        <p:spPr/>
        <p:txBody>
          <a:bodyPr/>
          <a:lstStyle/>
          <a:p>
            <a:r>
              <a:rPr lang="en-US" b="1" dirty="0"/>
              <a:t>Noisy Channel Model P(x | w) for </a:t>
            </a:r>
            <a:r>
              <a:rPr lang="en-US" dirty="0" err="1"/>
              <a:t>acress</a:t>
            </a:r>
            <a:endParaRPr lang="en-US" dirty="0"/>
          </a:p>
        </p:txBody>
      </p:sp>
      <p:graphicFrame>
        <p:nvGraphicFramePr>
          <p:cNvPr id="4" name="Content Placeholder 3">
            <a:extLst>
              <a:ext uri="{FF2B5EF4-FFF2-40B4-BE49-F238E27FC236}">
                <a16:creationId xmlns:a16="http://schemas.microsoft.com/office/drawing/2014/main" id="{6CA8A233-7984-EA90-C752-4817DBB95B5D}"/>
              </a:ext>
            </a:extLst>
          </p:cNvPr>
          <p:cNvGraphicFramePr>
            <a:graphicFrameLocks noGrp="1"/>
          </p:cNvGraphicFramePr>
          <p:nvPr>
            <p:ph idx="1"/>
            <p:extLst>
              <p:ext uri="{D42A27DB-BD31-4B8C-83A1-F6EECF244321}">
                <p14:modId xmlns:p14="http://schemas.microsoft.com/office/powerpoint/2010/main" val="632049580"/>
              </p:ext>
            </p:extLst>
          </p:nvPr>
        </p:nvGraphicFramePr>
        <p:xfrm>
          <a:off x="546100" y="1727201"/>
          <a:ext cx="11188700" cy="4384125"/>
        </p:xfrm>
        <a:graphic>
          <a:graphicData uri="http://schemas.openxmlformats.org/drawingml/2006/table">
            <a:tbl>
              <a:tblPr firstRow="1" bandRow="1">
                <a:tableStyleId>{5C22544A-7EE6-4342-B048-85BDC9FD1C3A}</a:tableStyleId>
              </a:tblPr>
              <a:tblGrid>
                <a:gridCol w="2237740">
                  <a:extLst>
                    <a:ext uri="{9D8B030D-6E8A-4147-A177-3AD203B41FA5}">
                      <a16:colId xmlns:a16="http://schemas.microsoft.com/office/drawing/2014/main" val="730238108"/>
                    </a:ext>
                  </a:extLst>
                </a:gridCol>
                <a:gridCol w="2237740">
                  <a:extLst>
                    <a:ext uri="{9D8B030D-6E8A-4147-A177-3AD203B41FA5}">
                      <a16:colId xmlns:a16="http://schemas.microsoft.com/office/drawing/2014/main" val="120993693"/>
                    </a:ext>
                  </a:extLst>
                </a:gridCol>
                <a:gridCol w="2237740">
                  <a:extLst>
                    <a:ext uri="{9D8B030D-6E8A-4147-A177-3AD203B41FA5}">
                      <a16:colId xmlns:a16="http://schemas.microsoft.com/office/drawing/2014/main" val="3857482447"/>
                    </a:ext>
                  </a:extLst>
                </a:gridCol>
                <a:gridCol w="2237740">
                  <a:extLst>
                    <a:ext uri="{9D8B030D-6E8A-4147-A177-3AD203B41FA5}">
                      <a16:colId xmlns:a16="http://schemas.microsoft.com/office/drawing/2014/main" val="1026688790"/>
                    </a:ext>
                  </a:extLst>
                </a:gridCol>
                <a:gridCol w="2237740">
                  <a:extLst>
                    <a:ext uri="{9D8B030D-6E8A-4147-A177-3AD203B41FA5}">
                      <a16:colId xmlns:a16="http://schemas.microsoft.com/office/drawing/2014/main" val="2562641391"/>
                    </a:ext>
                  </a:extLst>
                </a:gridCol>
              </a:tblGrid>
              <a:tr h="899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Candidate Correction</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Correct Letter</a:t>
                      </a:r>
                      <a:endParaRPr lang="en-US" dirty="0"/>
                    </a:p>
                    <a:p>
                      <a:endParaRPr lang="en-US" dirty="0"/>
                    </a:p>
                  </a:txBody>
                  <a:tcPr/>
                </a:tc>
                <a:tc>
                  <a:txBody>
                    <a:bodyPr/>
                    <a:lstStyle/>
                    <a:p>
                      <a:r>
                        <a:rPr lang="en-US" sz="1800" b="0" i="0" kern="1200" dirty="0">
                          <a:solidFill>
                            <a:schemeClr val="lt1"/>
                          </a:solidFill>
                          <a:effectLst/>
                          <a:latin typeface="+mn-lt"/>
                          <a:ea typeface="+mn-ea"/>
                          <a:cs typeface="+mn-cs"/>
                        </a:rPr>
                        <a:t>Error Letter </a:t>
                      </a:r>
                      <a:endParaRPr lang="en-US" dirty="0"/>
                    </a:p>
                  </a:txBody>
                  <a:tcPr/>
                </a:tc>
                <a:tc>
                  <a:txBody>
                    <a:bodyPr/>
                    <a:lstStyle/>
                    <a:p>
                      <a:r>
                        <a:rPr lang="en-US" sz="1800" b="0" i="0" kern="1200" dirty="0">
                          <a:solidFill>
                            <a:schemeClr val="lt1"/>
                          </a:solidFill>
                          <a:effectLst/>
                          <a:latin typeface="+mn-lt"/>
                          <a:ea typeface="+mn-ea"/>
                          <a:cs typeface="+mn-cs"/>
                        </a:rPr>
                        <a:t>| x | w |</a:t>
                      </a:r>
                      <a:endParaRPr lang="en-US" dirty="0"/>
                    </a:p>
                  </a:txBody>
                  <a:tcPr/>
                </a:tc>
                <a:tc>
                  <a:txBody>
                    <a:bodyPr/>
                    <a:lstStyle/>
                    <a:p>
                      <a:r>
                        <a:rPr lang="en-US" sz="1800" b="0" i="0" kern="1200" dirty="0">
                          <a:solidFill>
                            <a:schemeClr val="lt1"/>
                          </a:solidFill>
                          <a:effectLst/>
                          <a:latin typeface="+mn-lt"/>
                          <a:ea typeface="+mn-ea"/>
                          <a:cs typeface="+mn-cs"/>
                        </a:rPr>
                        <a:t>P(x | word) </a:t>
                      </a:r>
                      <a:endParaRPr lang="en-US" dirty="0"/>
                    </a:p>
                  </a:txBody>
                  <a:tcPr/>
                </a:tc>
                <a:extLst>
                  <a:ext uri="{0D108BD9-81ED-4DB2-BD59-A6C34878D82A}">
                    <a16:rowId xmlns:a16="http://schemas.microsoft.com/office/drawing/2014/main" val="1886880135"/>
                  </a:ext>
                </a:extLst>
              </a:tr>
              <a:tr h="495675">
                <a:tc>
                  <a:txBody>
                    <a:bodyPr/>
                    <a:lstStyle/>
                    <a:p>
                      <a:pPr fontAlgn="base"/>
                      <a:r>
                        <a:rPr lang="en-US" dirty="0">
                          <a:effectLst/>
                        </a:rPr>
                        <a:t>actress</a:t>
                      </a:r>
                    </a:p>
                  </a:txBody>
                  <a:tcPr anchor="ctr"/>
                </a:tc>
                <a:tc>
                  <a:txBody>
                    <a:bodyPr/>
                    <a:lstStyle/>
                    <a:p>
                      <a:pPr fontAlgn="base"/>
                      <a:r>
                        <a:rPr lang="en-US" dirty="0">
                          <a:effectLst/>
                        </a:rPr>
                        <a:t>t</a:t>
                      </a:r>
                    </a:p>
                  </a:txBody>
                  <a:tcPr anchor="ctr"/>
                </a:tc>
                <a:tc>
                  <a:txBody>
                    <a:bodyPr/>
                    <a:lstStyle/>
                    <a:p>
                      <a:pPr fontAlgn="base"/>
                      <a:r>
                        <a:rPr lang="en-US" dirty="0">
                          <a:effectLst/>
                        </a:rPr>
                        <a:t>-</a:t>
                      </a:r>
                    </a:p>
                  </a:txBody>
                  <a:tcPr anchor="ctr"/>
                </a:tc>
                <a:tc>
                  <a:txBody>
                    <a:bodyPr/>
                    <a:lstStyle/>
                    <a:p>
                      <a:pPr fontAlgn="base"/>
                      <a:r>
                        <a:rPr lang="en-US" dirty="0">
                          <a:effectLst/>
                        </a:rPr>
                        <a:t>c | </a:t>
                      </a:r>
                      <a:r>
                        <a:rPr lang="en-US" dirty="0" err="1">
                          <a:effectLst/>
                        </a:rPr>
                        <a:t>ct</a:t>
                      </a:r>
                      <a:endParaRPr lang="en-US" dirty="0">
                        <a:effectLst/>
                      </a:endParaRPr>
                    </a:p>
                  </a:txBody>
                  <a:tcPr anchor="ctr"/>
                </a:tc>
                <a:tc>
                  <a:txBody>
                    <a:bodyPr/>
                    <a:lstStyle/>
                    <a:p>
                      <a:pPr fontAlgn="base"/>
                      <a:r>
                        <a:rPr lang="en-US" dirty="0">
                          <a:effectLst/>
                        </a:rPr>
                        <a:t>.000117</a:t>
                      </a:r>
                    </a:p>
                  </a:txBody>
                  <a:tcPr anchor="ctr"/>
                </a:tc>
                <a:extLst>
                  <a:ext uri="{0D108BD9-81ED-4DB2-BD59-A6C34878D82A}">
                    <a16:rowId xmlns:a16="http://schemas.microsoft.com/office/drawing/2014/main" val="3568677020"/>
                  </a:ext>
                </a:extLst>
              </a:tr>
              <a:tr h="495675">
                <a:tc>
                  <a:txBody>
                    <a:bodyPr/>
                    <a:lstStyle/>
                    <a:p>
                      <a:pPr fontAlgn="base"/>
                      <a:r>
                        <a:rPr lang="en-US" dirty="0">
                          <a:effectLst/>
                        </a:rPr>
                        <a:t>cress</a:t>
                      </a:r>
                    </a:p>
                  </a:txBody>
                  <a:tcPr anchor="ctr"/>
                </a:tc>
                <a:tc>
                  <a:txBody>
                    <a:bodyPr/>
                    <a:lstStyle/>
                    <a:p>
                      <a:pPr fontAlgn="base"/>
                      <a:r>
                        <a:rPr lang="en-US" dirty="0">
                          <a:effectLst/>
                        </a:rPr>
                        <a:t>-</a:t>
                      </a:r>
                    </a:p>
                  </a:txBody>
                  <a:tcPr anchor="ctr"/>
                </a:tc>
                <a:tc>
                  <a:txBody>
                    <a:bodyPr/>
                    <a:lstStyle/>
                    <a:p>
                      <a:pPr fontAlgn="base"/>
                      <a:r>
                        <a:rPr lang="en-US" dirty="0">
                          <a:effectLst/>
                        </a:rPr>
                        <a:t>a</a:t>
                      </a:r>
                    </a:p>
                  </a:txBody>
                  <a:tcPr anchor="ctr"/>
                </a:tc>
                <a:tc>
                  <a:txBody>
                    <a:bodyPr/>
                    <a:lstStyle/>
                    <a:p>
                      <a:pPr fontAlgn="base"/>
                      <a:r>
                        <a:rPr lang="en-US" dirty="0">
                          <a:effectLst/>
                        </a:rPr>
                        <a:t>a|#</a:t>
                      </a:r>
                    </a:p>
                  </a:txBody>
                  <a:tcPr anchor="ctr"/>
                </a:tc>
                <a:tc>
                  <a:txBody>
                    <a:bodyPr/>
                    <a:lstStyle/>
                    <a:p>
                      <a:pPr fontAlgn="base"/>
                      <a:r>
                        <a:rPr lang="en-US" dirty="0">
                          <a:effectLst/>
                        </a:rPr>
                        <a:t>.00000144</a:t>
                      </a:r>
                    </a:p>
                  </a:txBody>
                  <a:tcPr anchor="ctr"/>
                </a:tc>
                <a:extLst>
                  <a:ext uri="{0D108BD9-81ED-4DB2-BD59-A6C34878D82A}">
                    <a16:rowId xmlns:a16="http://schemas.microsoft.com/office/drawing/2014/main" val="2905906912"/>
                  </a:ext>
                </a:extLst>
              </a:tr>
              <a:tr h="495675">
                <a:tc>
                  <a:txBody>
                    <a:bodyPr/>
                    <a:lstStyle/>
                    <a:p>
                      <a:pPr fontAlgn="base"/>
                      <a:r>
                        <a:rPr lang="en-US" dirty="0">
                          <a:effectLst/>
                        </a:rPr>
                        <a:t>caress</a:t>
                      </a:r>
                    </a:p>
                  </a:txBody>
                  <a:tcPr anchor="ctr"/>
                </a:tc>
                <a:tc>
                  <a:txBody>
                    <a:bodyPr/>
                    <a:lstStyle/>
                    <a:p>
                      <a:pPr fontAlgn="base"/>
                      <a:r>
                        <a:rPr lang="en-US" dirty="0">
                          <a:effectLst/>
                        </a:rPr>
                        <a:t>ca</a:t>
                      </a:r>
                    </a:p>
                  </a:txBody>
                  <a:tcPr anchor="ctr"/>
                </a:tc>
                <a:tc>
                  <a:txBody>
                    <a:bodyPr/>
                    <a:lstStyle/>
                    <a:p>
                      <a:pPr fontAlgn="base"/>
                      <a:r>
                        <a:rPr lang="en-US" dirty="0">
                          <a:effectLst/>
                        </a:rPr>
                        <a:t>ac</a:t>
                      </a:r>
                    </a:p>
                  </a:txBody>
                  <a:tcPr anchor="ctr"/>
                </a:tc>
                <a:tc>
                  <a:txBody>
                    <a:bodyPr/>
                    <a:lstStyle/>
                    <a:p>
                      <a:pPr fontAlgn="base"/>
                      <a:r>
                        <a:rPr lang="en-US" dirty="0">
                          <a:effectLst/>
                        </a:rPr>
                        <a:t>ac | ca</a:t>
                      </a:r>
                    </a:p>
                  </a:txBody>
                  <a:tcPr anchor="ctr"/>
                </a:tc>
                <a:tc>
                  <a:txBody>
                    <a:bodyPr/>
                    <a:lstStyle/>
                    <a:p>
                      <a:pPr fontAlgn="base"/>
                      <a:r>
                        <a:rPr lang="en-US" dirty="0">
                          <a:effectLst/>
                        </a:rPr>
                        <a:t>.00000164</a:t>
                      </a:r>
                    </a:p>
                  </a:txBody>
                  <a:tcPr anchor="ctr"/>
                </a:tc>
                <a:extLst>
                  <a:ext uri="{0D108BD9-81ED-4DB2-BD59-A6C34878D82A}">
                    <a16:rowId xmlns:a16="http://schemas.microsoft.com/office/drawing/2014/main" val="384257183"/>
                  </a:ext>
                </a:extLst>
              </a:tr>
              <a:tr h="495675">
                <a:tc>
                  <a:txBody>
                    <a:bodyPr/>
                    <a:lstStyle/>
                    <a:p>
                      <a:pPr fontAlgn="base"/>
                      <a:r>
                        <a:rPr lang="en-US" dirty="0">
                          <a:effectLst/>
                        </a:rPr>
                        <a:t>access</a:t>
                      </a:r>
                    </a:p>
                  </a:txBody>
                  <a:tcPr anchor="ctr"/>
                </a:tc>
                <a:tc>
                  <a:txBody>
                    <a:bodyPr/>
                    <a:lstStyle/>
                    <a:p>
                      <a:pPr fontAlgn="base"/>
                      <a:r>
                        <a:rPr lang="en-US" dirty="0">
                          <a:effectLst/>
                        </a:rPr>
                        <a:t>c</a:t>
                      </a:r>
                    </a:p>
                  </a:txBody>
                  <a:tcPr anchor="ctr"/>
                </a:tc>
                <a:tc>
                  <a:txBody>
                    <a:bodyPr/>
                    <a:lstStyle/>
                    <a:p>
                      <a:pPr fontAlgn="base"/>
                      <a:r>
                        <a:rPr lang="en-US" dirty="0">
                          <a:effectLst/>
                        </a:rPr>
                        <a:t>r</a:t>
                      </a:r>
                    </a:p>
                  </a:txBody>
                  <a:tcPr anchor="ctr"/>
                </a:tc>
                <a:tc>
                  <a:txBody>
                    <a:bodyPr/>
                    <a:lstStyle/>
                    <a:p>
                      <a:pPr fontAlgn="base"/>
                      <a:r>
                        <a:rPr lang="en-US" dirty="0">
                          <a:effectLst/>
                        </a:rPr>
                        <a:t>r | c</a:t>
                      </a:r>
                    </a:p>
                  </a:txBody>
                  <a:tcPr anchor="ctr"/>
                </a:tc>
                <a:tc>
                  <a:txBody>
                    <a:bodyPr/>
                    <a:lstStyle/>
                    <a:p>
                      <a:pPr fontAlgn="base"/>
                      <a:r>
                        <a:rPr lang="en-US" dirty="0">
                          <a:effectLst/>
                        </a:rPr>
                        <a:t>.000000209</a:t>
                      </a:r>
                    </a:p>
                  </a:txBody>
                  <a:tcPr anchor="ctr"/>
                </a:tc>
                <a:extLst>
                  <a:ext uri="{0D108BD9-81ED-4DB2-BD59-A6C34878D82A}">
                    <a16:rowId xmlns:a16="http://schemas.microsoft.com/office/drawing/2014/main" val="1092569712"/>
                  </a:ext>
                </a:extLst>
              </a:tr>
              <a:tr h="495675">
                <a:tc>
                  <a:txBody>
                    <a:bodyPr/>
                    <a:lstStyle/>
                    <a:p>
                      <a:pPr fontAlgn="base"/>
                      <a:r>
                        <a:rPr lang="en-US" dirty="0">
                          <a:effectLst/>
                        </a:rPr>
                        <a:t>across</a:t>
                      </a:r>
                    </a:p>
                  </a:txBody>
                  <a:tcPr anchor="ctr"/>
                </a:tc>
                <a:tc>
                  <a:txBody>
                    <a:bodyPr/>
                    <a:lstStyle/>
                    <a:p>
                      <a:pPr fontAlgn="base"/>
                      <a:r>
                        <a:rPr lang="en-US" dirty="0">
                          <a:effectLst/>
                        </a:rPr>
                        <a:t>o</a:t>
                      </a:r>
                    </a:p>
                  </a:txBody>
                  <a:tcPr anchor="ctr"/>
                </a:tc>
                <a:tc>
                  <a:txBody>
                    <a:bodyPr/>
                    <a:lstStyle/>
                    <a:p>
                      <a:pPr fontAlgn="base"/>
                      <a:r>
                        <a:rPr lang="en-US" dirty="0">
                          <a:effectLst/>
                        </a:rPr>
                        <a:t>e</a:t>
                      </a:r>
                    </a:p>
                  </a:txBody>
                  <a:tcPr anchor="ctr"/>
                </a:tc>
                <a:tc>
                  <a:txBody>
                    <a:bodyPr/>
                    <a:lstStyle/>
                    <a:p>
                      <a:pPr fontAlgn="base"/>
                      <a:r>
                        <a:rPr lang="en-US" dirty="0">
                          <a:effectLst/>
                        </a:rPr>
                        <a:t>e | o</a:t>
                      </a:r>
                    </a:p>
                  </a:txBody>
                  <a:tcPr anchor="ctr"/>
                </a:tc>
                <a:tc>
                  <a:txBody>
                    <a:bodyPr/>
                    <a:lstStyle/>
                    <a:p>
                      <a:pPr fontAlgn="base"/>
                      <a:r>
                        <a:rPr lang="en-US" dirty="0">
                          <a:effectLst/>
                        </a:rPr>
                        <a:t>.0000093</a:t>
                      </a:r>
                    </a:p>
                  </a:txBody>
                  <a:tcPr anchor="ctr"/>
                </a:tc>
                <a:extLst>
                  <a:ext uri="{0D108BD9-81ED-4DB2-BD59-A6C34878D82A}">
                    <a16:rowId xmlns:a16="http://schemas.microsoft.com/office/drawing/2014/main" val="820945169"/>
                  </a:ext>
                </a:extLst>
              </a:tr>
              <a:tr h="495675">
                <a:tc>
                  <a:txBody>
                    <a:bodyPr/>
                    <a:lstStyle/>
                    <a:p>
                      <a:pPr fontAlgn="base"/>
                      <a:r>
                        <a:rPr lang="en-US" dirty="0">
                          <a:effectLst/>
                        </a:rPr>
                        <a:t>acres</a:t>
                      </a:r>
                    </a:p>
                  </a:txBody>
                  <a:tcPr anchor="ctr"/>
                </a:tc>
                <a:tc>
                  <a:txBody>
                    <a:bodyPr/>
                    <a:lstStyle/>
                    <a:p>
                      <a:pPr fontAlgn="base"/>
                      <a:r>
                        <a:rPr lang="en-US" dirty="0">
                          <a:effectLst/>
                        </a:rPr>
                        <a:t>-</a:t>
                      </a:r>
                    </a:p>
                  </a:txBody>
                  <a:tcPr anchor="ctr"/>
                </a:tc>
                <a:tc>
                  <a:txBody>
                    <a:bodyPr/>
                    <a:lstStyle/>
                    <a:p>
                      <a:pPr fontAlgn="base"/>
                      <a:r>
                        <a:rPr lang="en-US" dirty="0">
                          <a:effectLst/>
                        </a:rPr>
                        <a:t>s</a:t>
                      </a:r>
                    </a:p>
                  </a:txBody>
                  <a:tcPr anchor="ctr"/>
                </a:tc>
                <a:tc>
                  <a:txBody>
                    <a:bodyPr/>
                    <a:lstStyle/>
                    <a:p>
                      <a:pPr fontAlgn="base"/>
                      <a:r>
                        <a:rPr lang="en-US" dirty="0">
                          <a:effectLst/>
                        </a:rPr>
                        <a:t>es | e</a:t>
                      </a:r>
                    </a:p>
                  </a:txBody>
                  <a:tcPr anchor="ctr"/>
                </a:tc>
                <a:tc>
                  <a:txBody>
                    <a:bodyPr/>
                    <a:lstStyle/>
                    <a:p>
                      <a:pPr fontAlgn="base"/>
                      <a:r>
                        <a:rPr lang="en-US" dirty="0">
                          <a:effectLst/>
                        </a:rPr>
                        <a:t>.0000321</a:t>
                      </a:r>
                    </a:p>
                  </a:txBody>
                  <a:tcPr anchor="ctr"/>
                </a:tc>
                <a:extLst>
                  <a:ext uri="{0D108BD9-81ED-4DB2-BD59-A6C34878D82A}">
                    <a16:rowId xmlns:a16="http://schemas.microsoft.com/office/drawing/2014/main" val="422786003"/>
                  </a:ext>
                </a:extLst>
              </a:tr>
              <a:tr h="495675">
                <a:tc>
                  <a:txBody>
                    <a:bodyPr/>
                    <a:lstStyle/>
                    <a:p>
                      <a:pPr fontAlgn="base"/>
                      <a:r>
                        <a:rPr lang="en-US" dirty="0">
                          <a:effectLst/>
                        </a:rPr>
                        <a:t>acres</a:t>
                      </a:r>
                    </a:p>
                  </a:txBody>
                  <a:tcPr anchor="ctr"/>
                </a:tc>
                <a:tc>
                  <a:txBody>
                    <a:bodyPr/>
                    <a:lstStyle/>
                    <a:p>
                      <a:pPr fontAlgn="base"/>
                      <a:r>
                        <a:rPr lang="en-US" dirty="0">
                          <a:effectLst/>
                        </a:rPr>
                        <a:t>-</a:t>
                      </a:r>
                    </a:p>
                  </a:txBody>
                  <a:tcPr anchor="ctr"/>
                </a:tc>
                <a:tc>
                  <a:txBody>
                    <a:bodyPr/>
                    <a:lstStyle/>
                    <a:p>
                      <a:pPr fontAlgn="base"/>
                      <a:r>
                        <a:rPr lang="en-US" dirty="0">
                          <a:effectLst/>
                        </a:rPr>
                        <a:t>s</a:t>
                      </a:r>
                    </a:p>
                  </a:txBody>
                  <a:tcPr anchor="ctr"/>
                </a:tc>
                <a:tc>
                  <a:txBody>
                    <a:bodyPr/>
                    <a:lstStyle/>
                    <a:p>
                      <a:pPr fontAlgn="base"/>
                      <a:r>
                        <a:rPr lang="en-US" dirty="0">
                          <a:effectLst/>
                        </a:rPr>
                        <a:t>ss | s</a:t>
                      </a:r>
                    </a:p>
                  </a:txBody>
                  <a:tcPr anchor="ctr"/>
                </a:tc>
                <a:tc>
                  <a:txBody>
                    <a:bodyPr/>
                    <a:lstStyle/>
                    <a:p>
                      <a:pPr fontAlgn="base"/>
                      <a:r>
                        <a:rPr lang="en-US" dirty="0">
                          <a:effectLst/>
                        </a:rPr>
                        <a:t>.0000342</a:t>
                      </a:r>
                    </a:p>
                  </a:txBody>
                  <a:tcPr anchor="ctr"/>
                </a:tc>
                <a:extLst>
                  <a:ext uri="{0D108BD9-81ED-4DB2-BD59-A6C34878D82A}">
                    <a16:rowId xmlns:a16="http://schemas.microsoft.com/office/drawing/2014/main" val="139832127"/>
                  </a:ext>
                </a:extLst>
              </a:tr>
            </a:tbl>
          </a:graphicData>
        </a:graphic>
      </p:graphicFrame>
    </p:spTree>
    <p:extLst>
      <p:ext uri="{BB962C8B-B14F-4D97-AF65-F5344CB8AC3E}">
        <p14:creationId xmlns:p14="http://schemas.microsoft.com/office/powerpoint/2010/main" val="423261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02EE5-9AC7-2BC7-DD58-37696E3760DA}"/>
              </a:ext>
            </a:extLst>
          </p:cNvPr>
          <p:cNvSpPr>
            <a:spLocks noGrp="1"/>
          </p:cNvSpPr>
          <p:nvPr>
            <p:ph type="title"/>
          </p:nvPr>
        </p:nvSpPr>
        <p:spPr/>
        <p:txBody>
          <a:bodyPr/>
          <a:lstStyle/>
          <a:p>
            <a:r>
              <a:rPr lang="en-US" b="1" dirty="0"/>
              <a:t>Combining P(w) and P(w | x) for </a:t>
            </a:r>
            <a:r>
              <a:rPr lang="en-US" dirty="0" err="1"/>
              <a:t>acress</a:t>
            </a:r>
            <a:endParaRPr lang="en-US" dirty="0"/>
          </a:p>
        </p:txBody>
      </p:sp>
      <p:graphicFrame>
        <p:nvGraphicFramePr>
          <p:cNvPr id="4" name="Content Placeholder 3">
            <a:extLst>
              <a:ext uri="{FF2B5EF4-FFF2-40B4-BE49-F238E27FC236}">
                <a16:creationId xmlns:a16="http://schemas.microsoft.com/office/drawing/2014/main" id="{82E728B8-8EFF-87C0-AEA4-D64639E34E0E}"/>
              </a:ext>
            </a:extLst>
          </p:cNvPr>
          <p:cNvGraphicFramePr>
            <a:graphicFrameLocks noGrp="1"/>
          </p:cNvGraphicFramePr>
          <p:nvPr>
            <p:ph idx="1"/>
            <p:extLst>
              <p:ext uri="{D42A27DB-BD31-4B8C-83A1-F6EECF244321}">
                <p14:modId xmlns:p14="http://schemas.microsoft.com/office/powerpoint/2010/main" val="147356898"/>
              </p:ext>
            </p:extLst>
          </p:nvPr>
        </p:nvGraphicFramePr>
        <p:xfrm>
          <a:off x="527051" y="1728216"/>
          <a:ext cx="11214098" cy="4605341"/>
        </p:xfrm>
        <a:graphic>
          <a:graphicData uri="http://schemas.openxmlformats.org/drawingml/2006/table">
            <a:tbl>
              <a:tblPr firstRow="1" bandRow="1">
                <a:tableStyleId>{5C22544A-7EE6-4342-B048-85BDC9FD1C3A}</a:tableStyleId>
              </a:tblPr>
              <a:tblGrid>
                <a:gridCol w="1602014">
                  <a:extLst>
                    <a:ext uri="{9D8B030D-6E8A-4147-A177-3AD203B41FA5}">
                      <a16:colId xmlns:a16="http://schemas.microsoft.com/office/drawing/2014/main" val="378285446"/>
                    </a:ext>
                  </a:extLst>
                </a:gridCol>
                <a:gridCol w="1602014">
                  <a:extLst>
                    <a:ext uri="{9D8B030D-6E8A-4147-A177-3AD203B41FA5}">
                      <a16:colId xmlns:a16="http://schemas.microsoft.com/office/drawing/2014/main" val="4179328766"/>
                    </a:ext>
                  </a:extLst>
                </a:gridCol>
                <a:gridCol w="1602014">
                  <a:extLst>
                    <a:ext uri="{9D8B030D-6E8A-4147-A177-3AD203B41FA5}">
                      <a16:colId xmlns:a16="http://schemas.microsoft.com/office/drawing/2014/main" val="2113878596"/>
                    </a:ext>
                  </a:extLst>
                </a:gridCol>
                <a:gridCol w="1264558">
                  <a:extLst>
                    <a:ext uri="{9D8B030D-6E8A-4147-A177-3AD203B41FA5}">
                      <a16:colId xmlns:a16="http://schemas.microsoft.com/office/drawing/2014/main" val="3258680238"/>
                    </a:ext>
                  </a:extLst>
                </a:gridCol>
                <a:gridCol w="1524000">
                  <a:extLst>
                    <a:ext uri="{9D8B030D-6E8A-4147-A177-3AD203B41FA5}">
                      <a16:colId xmlns:a16="http://schemas.microsoft.com/office/drawing/2014/main" val="236910749"/>
                    </a:ext>
                  </a:extLst>
                </a:gridCol>
                <a:gridCol w="1600200">
                  <a:extLst>
                    <a:ext uri="{9D8B030D-6E8A-4147-A177-3AD203B41FA5}">
                      <a16:colId xmlns:a16="http://schemas.microsoft.com/office/drawing/2014/main" val="2952081224"/>
                    </a:ext>
                  </a:extLst>
                </a:gridCol>
                <a:gridCol w="2019298">
                  <a:extLst>
                    <a:ext uri="{9D8B030D-6E8A-4147-A177-3AD203B41FA5}">
                      <a16:colId xmlns:a16="http://schemas.microsoft.com/office/drawing/2014/main" val="783877993"/>
                    </a:ext>
                  </a:extLst>
                </a:gridCol>
              </a:tblGrid>
              <a:tr h="916929">
                <a:tc>
                  <a:txBody>
                    <a:bodyPr/>
                    <a:lstStyle/>
                    <a:p>
                      <a:r>
                        <a:rPr lang="en-US" dirty="0"/>
                        <a:t>Candidate Correction</a:t>
                      </a:r>
                    </a:p>
                  </a:txBody>
                  <a:tcPr/>
                </a:tc>
                <a:tc>
                  <a:txBody>
                    <a:bodyPr/>
                    <a:lstStyle/>
                    <a:p>
                      <a:r>
                        <a:rPr lang="en-US" dirty="0"/>
                        <a:t>Correct Letter</a:t>
                      </a:r>
                    </a:p>
                  </a:txBody>
                  <a:tcPr/>
                </a:tc>
                <a:tc>
                  <a:txBody>
                    <a:bodyPr/>
                    <a:lstStyle/>
                    <a:p>
                      <a:r>
                        <a:rPr lang="en-US" dirty="0"/>
                        <a:t>Error Letter</a:t>
                      </a:r>
                    </a:p>
                  </a:txBody>
                  <a:tcPr/>
                </a:tc>
                <a:tc>
                  <a:txBody>
                    <a:bodyPr/>
                    <a:lstStyle/>
                    <a:p>
                      <a:r>
                        <a:rPr lang="en-US" dirty="0"/>
                        <a:t>X | w </a:t>
                      </a:r>
                    </a:p>
                  </a:txBody>
                  <a:tcPr/>
                </a:tc>
                <a:tc>
                  <a:txBody>
                    <a:bodyPr/>
                    <a:lstStyle/>
                    <a:p>
                      <a:r>
                        <a:rPr lang="en-US" dirty="0"/>
                        <a:t>P(x | word)</a:t>
                      </a:r>
                    </a:p>
                  </a:txBody>
                  <a:tcPr/>
                </a:tc>
                <a:tc>
                  <a:txBody>
                    <a:bodyPr/>
                    <a:lstStyle/>
                    <a:p>
                      <a:pPr algn="ctr"/>
                      <a:r>
                        <a:rPr lang="en-US" dirty="0"/>
                        <a:t>P(w)</a:t>
                      </a:r>
                    </a:p>
                  </a:txBody>
                  <a:tcPr/>
                </a:tc>
                <a:tc>
                  <a:txBody>
                    <a:bodyPr/>
                    <a:lstStyle/>
                    <a:p>
                      <a:r>
                        <a:rPr lang="en-US" dirty="0"/>
                        <a:t>10</a:t>
                      </a:r>
                      <a:r>
                        <a:rPr lang="en-US" baseline="30000" dirty="0"/>
                        <a:t>*9 </a:t>
                      </a:r>
                      <a:r>
                        <a:rPr lang="en-US" dirty="0"/>
                        <a:t>P(x | w)P(w)</a:t>
                      </a:r>
                    </a:p>
                  </a:txBody>
                  <a:tcPr/>
                </a:tc>
                <a:extLst>
                  <a:ext uri="{0D108BD9-81ED-4DB2-BD59-A6C34878D82A}">
                    <a16:rowId xmlns:a16="http://schemas.microsoft.com/office/drawing/2014/main" val="3956172045"/>
                  </a:ext>
                </a:extLst>
              </a:tr>
              <a:tr h="526916">
                <a:tc>
                  <a:txBody>
                    <a:bodyPr/>
                    <a:lstStyle/>
                    <a:p>
                      <a:pPr fontAlgn="base"/>
                      <a:r>
                        <a:rPr lang="en-US" dirty="0">
                          <a:effectLst/>
                        </a:rPr>
                        <a:t>actress</a:t>
                      </a:r>
                    </a:p>
                  </a:txBody>
                  <a:tcPr anchor="ctr"/>
                </a:tc>
                <a:tc>
                  <a:txBody>
                    <a:bodyPr/>
                    <a:lstStyle/>
                    <a:p>
                      <a:pPr fontAlgn="base"/>
                      <a:r>
                        <a:rPr lang="en-US" dirty="0">
                          <a:effectLst/>
                        </a:rPr>
                        <a:t>t</a:t>
                      </a:r>
                    </a:p>
                  </a:txBody>
                  <a:tcPr anchor="ctr"/>
                </a:tc>
                <a:tc>
                  <a:txBody>
                    <a:bodyPr/>
                    <a:lstStyle/>
                    <a:p>
                      <a:pPr fontAlgn="base"/>
                      <a:r>
                        <a:rPr lang="en-US" dirty="0">
                          <a:effectLst/>
                        </a:rPr>
                        <a:t>-</a:t>
                      </a:r>
                    </a:p>
                  </a:txBody>
                  <a:tcPr anchor="ctr"/>
                </a:tc>
                <a:tc>
                  <a:txBody>
                    <a:bodyPr/>
                    <a:lstStyle/>
                    <a:p>
                      <a:pPr fontAlgn="base"/>
                      <a:r>
                        <a:rPr lang="en-US" dirty="0">
                          <a:effectLst/>
                        </a:rPr>
                        <a:t>c | </a:t>
                      </a:r>
                      <a:r>
                        <a:rPr lang="en-US" dirty="0" err="1">
                          <a:effectLst/>
                        </a:rPr>
                        <a:t>ct</a:t>
                      </a:r>
                      <a:endParaRPr lang="en-US" dirty="0">
                        <a:effectLst/>
                      </a:endParaRPr>
                    </a:p>
                  </a:txBody>
                  <a:tcPr anchor="ctr"/>
                </a:tc>
                <a:tc>
                  <a:txBody>
                    <a:bodyPr/>
                    <a:lstStyle/>
                    <a:p>
                      <a:pPr fontAlgn="base"/>
                      <a:r>
                        <a:rPr lang="en-US" dirty="0">
                          <a:effectLst/>
                        </a:rPr>
                        <a:t>.000117</a:t>
                      </a:r>
                    </a:p>
                  </a:txBody>
                  <a:tcPr anchor="ctr"/>
                </a:tc>
                <a:tc>
                  <a:txBody>
                    <a:bodyPr/>
                    <a:lstStyle/>
                    <a:p>
                      <a:pPr algn="ctr"/>
                      <a:r>
                        <a:rPr lang="en-US" dirty="0"/>
                        <a:t>.0000231</a:t>
                      </a:r>
                    </a:p>
                  </a:txBody>
                  <a:tcPr/>
                </a:tc>
                <a:tc>
                  <a:txBody>
                    <a:bodyPr/>
                    <a:lstStyle/>
                    <a:p>
                      <a:pPr algn="ctr"/>
                      <a:r>
                        <a:rPr lang="en-US" dirty="0"/>
                        <a:t>2.7</a:t>
                      </a:r>
                    </a:p>
                  </a:txBody>
                  <a:tcPr/>
                </a:tc>
                <a:extLst>
                  <a:ext uri="{0D108BD9-81ED-4DB2-BD59-A6C34878D82A}">
                    <a16:rowId xmlns:a16="http://schemas.microsoft.com/office/drawing/2014/main" val="728756186"/>
                  </a:ext>
                </a:extLst>
              </a:tr>
              <a:tr h="526916">
                <a:tc>
                  <a:txBody>
                    <a:bodyPr/>
                    <a:lstStyle/>
                    <a:p>
                      <a:pPr fontAlgn="base"/>
                      <a:r>
                        <a:rPr lang="en-US" dirty="0">
                          <a:effectLst/>
                        </a:rPr>
                        <a:t>cress</a:t>
                      </a:r>
                    </a:p>
                  </a:txBody>
                  <a:tcPr anchor="ctr"/>
                </a:tc>
                <a:tc>
                  <a:txBody>
                    <a:bodyPr/>
                    <a:lstStyle/>
                    <a:p>
                      <a:pPr fontAlgn="base"/>
                      <a:r>
                        <a:rPr lang="en-US" dirty="0">
                          <a:effectLst/>
                        </a:rPr>
                        <a:t>-</a:t>
                      </a:r>
                    </a:p>
                  </a:txBody>
                  <a:tcPr anchor="ctr"/>
                </a:tc>
                <a:tc>
                  <a:txBody>
                    <a:bodyPr/>
                    <a:lstStyle/>
                    <a:p>
                      <a:pPr fontAlgn="base"/>
                      <a:r>
                        <a:rPr lang="en-US" dirty="0">
                          <a:effectLst/>
                        </a:rPr>
                        <a:t>a</a:t>
                      </a:r>
                    </a:p>
                  </a:txBody>
                  <a:tcPr anchor="ctr"/>
                </a:tc>
                <a:tc>
                  <a:txBody>
                    <a:bodyPr/>
                    <a:lstStyle/>
                    <a:p>
                      <a:pPr fontAlgn="base"/>
                      <a:r>
                        <a:rPr lang="en-US" dirty="0">
                          <a:effectLst/>
                        </a:rPr>
                        <a:t>a|#</a:t>
                      </a:r>
                    </a:p>
                  </a:txBody>
                  <a:tcPr anchor="ctr"/>
                </a:tc>
                <a:tc>
                  <a:txBody>
                    <a:bodyPr/>
                    <a:lstStyle/>
                    <a:p>
                      <a:pPr fontAlgn="base"/>
                      <a:r>
                        <a:rPr lang="en-US" dirty="0">
                          <a:effectLst/>
                        </a:rPr>
                        <a:t>.00000144</a:t>
                      </a:r>
                    </a:p>
                  </a:txBody>
                  <a:tcPr anchor="ctr"/>
                </a:tc>
                <a:tc>
                  <a:txBody>
                    <a:bodyPr/>
                    <a:lstStyle/>
                    <a:p>
                      <a:pPr algn="ctr"/>
                      <a:r>
                        <a:rPr lang="en-US" dirty="0"/>
                        <a:t>.000000544 </a:t>
                      </a:r>
                    </a:p>
                  </a:txBody>
                  <a:tcPr/>
                </a:tc>
                <a:tc>
                  <a:txBody>
                    <a:bodyPr/>
                    <a:lstStyle/>
                    <a:p>
                      <a:pPr algn="ctr"/>
                      <a:r>
                        <a:rPr lang="en-US" dirty="0"/>
                        <a:t>0.00078</a:t>
                      </a:r>
                    </a:p>
                  </a:txBody>
                  <a:tcPr/>
                </a:tc>
                <a:extLst>
                  <a:ext uri="{0D108BD9-81ED-4DB2-BD59-A6C34878D82A}">
                    <a16:rowId xmlns:a16="http://schemas.microsoft.com/office/drawing/2014/main" val="1534503004"/>
                  </a:ext>
                </a:extLst>
              </a:tr>
              <a:tr h="526916">
                <a:tc>
                  <a:txBody>
                    <a:bodyPr/>
                    <a:lstStyle/>
                    <a:p>
                      <a:pPr fontAlgn="base"/>
                      <a:r>
                        <a:rPr lang="en-US" dirty="0">
                          <a:effectLst/>
                        </a:rPr>
                        <a:t>caress</a:t>
                      </a:r>
                    </a:p>
                  </a:txBody>
                  <a:tcPr anchor="ctr"/>
                </a:tc>
                <a:tc>
                  <a:txBody>
                    <a:bodyPr/>
                    <a:lstStyle/>
                    <a:p>
                      <a:pPr fontAlgn="base"/>
                      <a:r>
                        <a:rPr lang="en-US" dirty="0">
                          <a:effectLst/>
                        </a:rPr>
                        <a:t>ca</a:t>
                      </a:r>
                    </a:p>
                  </a:txBody>
                  <a:tcPr anchor="ctr"/>
                </a:tc>
                <a:tc>
                  <a:txBody>
                    <a:bodyPr/>
                    <a:lstStyle/>
                    <a:p>
                      <a:pPr fontAlgn="base"/>
                      <a:r>
                        <a:rPr lang="en-US" dirty="0">
                          <a:effectLst/>
                        </a:rPr>
                        <a:t>ac</a:t>
                      </a:r>
                    </a:p>
                  </a:txBody>
                  <a:tcPr anchor="ctr"/>
                </a:tc>
                <a:tc>
                  <a:txBody>
                    <a:bodyPr/>
                    <a:lstStyle/>
                    <a:p>
                      <a:pPr fontAlgn="base"/>
                      <a:r>
                        <a:rPr lang="en-US" dirty="0">
                          <a:effectLst/>
                        </a:rPr>
                        <a:t>ac | ca</a:t>
                      </a:r>
                    </a:p>
                  </a:txBody>
                  <a:tcPr anchor="ctr"/>
                </a:tc>
                <a:tc>
                  <a:txBody>
                    <a:bodyPr/>
                    <a:lstStyle/>
                    <a:p>
                      <a:pPr fontAlgn="base"/>
                      <a:r>
                        <a:rPr lang="en-US" dirty="0">
                          <a:effectLst/>
                        </a:rPr>
                        <a:t>.00000164</a:t>
                      </a:r>
                    </a:p>
                  </a:txBody>
                  <a:tcPr anchor="ctr"/>
                </a:tc>
                <a:tc>
                  <a:txBody>
                    <a:bodyPr/>
                    <a:lstStyle/>
                    <a:p>
                      <a:pPr algn="ctr"/>
                      <a:r>
                        <a:rPr lang="en-US" dirty="0"/>
                        <a:t>.00000170</a:t>
                      </a:r>
                    </a:p>
                  </a:txBody>
                  <a:tcPr/>
                </a:tc>
                <a:tc>
                  <a:txBody>
                    <a:bodyPr/>
                    <a:lstStyle/>
                    <a:p>
                      <a:pPr algn="ctr"/>
                      <a:r>
                        <a:rPr lang="en-US" dirty="0"/>
                        <a:t>0.0028</a:t>
                      </a:r>
                    </a:p>
                  </a:txBody>
                  <a:tcPr/>
                </a:tc>
                <a:extLst>
                  <a:ext uri="{0D108BD9-81ED-4DB2-BD59-A6C34878D82A}">
                    <a16:rowId xmlns:a16="http://schemas.microsoft.com/office/drawing/2014/main" val="2953374014"/>
                  </a:ext>
                </a:extLst>
              </a:tr>
              <a:tr h="526916">
                <a:tc>
                  <a:txBody>
                    <a:bodyPr/>
                    <a:lstStyle/>
                    <a:p>
                      <a:pPr fontAlgn="base"/>
                      <a:r>
                        <a:rPr lang="en-US" dirty="0">
                          <a:effectLst/>
                        </a:rPr>
                        <a:t>access</a:t>
                      </a:r>
                    </a:p>
                  </a:txBody>
                  <a:tcPr anchor="ctr"/>
                </a:tc>
                <a:tc>
                  <a:txBody>
                    <a:bodyPr/>
                    <a:lstStyle/>
                    <a:p>
                      <a:pPr fontAlgn="base"/>
                      <a:r>
                        <a:rPr lang="en-US" dirty="0">
                          <a:effectLst/>
                        </a:rPr>
                        <a:t>c</a:t>
                      </a:r>
                    </a:p>
                  </a:txBody>
                  <a:tcPr anchor="ctr"/>
                </a:tc>
                <a:tc>
                  <a:txBody>
                    <a:bodyPr/>
                    <a:lstStyle/>
                    <a:p>
                      <a:pPr fontAlgn="base"/>
                      <a:r>
                        <a:rPr lang="en-US" dirty="0">
                          <a:effectLst/>
                        </a:rPr>
                        <a:t>r</a:t>
                      </a:r>
                    </a:p>
                  </a:txBody>
                  <a:tcPr anchor="ctr"/>
                </a:tc>
                <a:tc>
                  <a:txBody>
                    <a:bodyPr/>
                    <a:lstStyle/>
                    <a:p>
                      <a:pPr fontAlgn="base"/>
                      <a:r>
                        <a:rPr lang="en-US" dirty="0">
                          <a:effectLst/>
                        </a:rPr>
                        <a:t>r | c</a:t>
                      </a:r>
                    </a:p>
                  </a:txBody>
                  <a:tcPr anchor="ctr"/>
                </a:tc>
                <a:tc>
                  <a:txBody>
                    <a:bodyPr/>
                    <a:lstStyle/>
                    <a:p>
                      <a:pPr fontAlgn="base"/>
                      <a:r>
                        <a:rPr lang="en-US" dirty="0">
                          <a:effectLst/>
                        </a:rPr>
                        <a:t>.000000209</a:t>
                      </a:r>
                    </a:p>
                  </a:txBody>
                  <a:tcPr anchor="ctr"/>
                </a:tc>
                <a:tc>
                  <a:txBody>
                    <a:bodyPr/>
                    <a:lstStyle/>
                    <a:p>
                      <a:pPr algn="ctr"/>
                      <a:r>
                        <a:rPr lang="en-US" dirty="0"/>
                        <a:t>.0000916</a:t>
                      </a:r>
                    </a:p>
                  </a:txBody>
                  <a:tcPr/>
                </a:tc>
                <a:tc>
                  <a:txBody>
                    <a:bodyPr/>
                    <a:lstStyle/>
                    <a:p>
                      <a:pPr algn="ctr"/>
                      <a:r>
                        <a:rPr lang="en-US" dirty="0"/>
                        <a:t>0.019</a:t>
                      </a:r>
                    </a:p>
                  </a:txBody>
                  <a:tcPr/>
                </a:tc>
                <a:extLst>
                  <a:ext uri="{0D108BD9-81ED-4DB2-BD59-A6C34878D82A}">
                    <a16:rowId xmlns:a16="http://schemas.microsoft.com/office/drawing/2014/main" val="1054844133"/>
                  </a:ext>
                </a:extLst>
              </a:tr>
              <a:tr h="526916">
                <a:tc>
                  <a:txBody>
                    <a:bodyPr/>
                    <a:lstStyle/>
                    <a:p>
                      <a:pPr fontAlgn="base"/>
                      <a:r>
                        <a:rPr lang="en-US" dirty="0">
                          <a:effectLst/>
                        </a:rPr>
                        <a:t>across</a:t>
                      </a:r>
                    </a:p>
                  </a:txBody>
                  <a:tcPr anchor="ctr"/>
                </a:tc>
                <a:tc>
                  <a:txBody>
                    <a:bodyPr/>
                    <a:lstStyle/>
                    <a:p>
                      <a:pPr fontAlgn="base"/>
                      <a:r>
                        <a:rPr lang="en-US" dirty="0">
                          <a:effectLst/>
                        </a:rPr>
                        <a:t>o</a:t>
                      </a:r>
                    </a:p>
                  </a:txBody>
                  <a:tcPr anchor="ctr"/>
                </a:tc>
                <a:tc>
                  <a:txBody>
                    <a:bodyPr/>
                    <a:lstStyle/>
                    <a:p>
                      <a:pPr fontAlgn="base"/>
                      <a:r>
                        <a:rPr lang="en-US" dirty="0">
                          <a:effectLst/>
                        </a:rPr>
                        <a:t>e</a:t>
                      </a:r>
                    </a:p>
                  </a:txBody>
                  <a:tcPr anchor="ctr"/>
                </a:tc>
                <a:tc>
                  <a:txBody>
                    <a:bodyPr/>
                    <a:lstStyle/>
                    <a:p>
                      <a:pPr fontAlgn="base"/>
                      <a:r>
                        <a:rPr lang="en-US" dirty="0">
                          <a:effectLst/>
                        </a:rPr>
                        <a:t>e | o</a:t>
                      </a:r>
                    </a:p>
                  </a:txBody>
                  <a:tcPr anchor="ctr"/>
                </a:tc>
                <a:tc>
                  <a:txBody>
                    <a:bodyPr/>
                    <a:lstStyle/>
                    <a:p>
                      <a:pPr fontAlgn="base"/>
                      <a:r>
                        <a:rPr lang="en-US" dirty="0">
                          <a:effectLst/>
                        </a:rPr>
                        <a:t>.0000093</a:t>
                      </a:r>
                    </a:p>
                  </a:txBody>
                  <a:tcPr anchor="ctr"/>
                </a:tc>
                <a:tc>
                  <a:txBody>
                    <a:bodyPr/>
                    <a:lstStyle/>
                    <a:p>
                      <a:pPr algn="ctr"/>
                      <a:r>
                        <a:rPr lang="en-US" dirty="0"/>
                        <a:t>.000299</a:t>
                      </a:r>
                    </a:p>
                  </a:txBody>
                  <a:tcPr/>
                </a:tc>
                <a:tc>
                  <a:txBody>
                    <a:bodyPr/>
                    <a:lstStyle/>
                    <a:p>
                      <a:pPr algn="ctr"/>
                      <a:r>
                        <a:rPr lang="en-US" dirty="0"/>
                        <a:t>2.8</a:t>
                      </a:r>
                    </a:p>
                  </a:txBody>
                  <a:tcPr/>
                </a:tc>
                <a:extLst>
                  <a:ext uri="{0D108BD9-81ED-4DB2-BD59-A6C34878D82A}">
                    <a16:rowId xmlns:a16="http://schemas.microsoft.com/office/drawing/2014/main" val="1382387093"/>
                  </a:ext>
                </a:extLst>
              </a:tr>
              <a:tr h="526916">
                <a:tc>
                  <a:txBody>
                    <a:bodyPr/>
                    <a:lstStyle/>
                    <a:p>
                      <a:pPr fontAlgn="base"/>
                      <a:r>
                        <a:rPr lang="en-US" dirty="0">
                          <a:effectLst/>
                        </a:rPr>
                        <a:t>acres</a:t>
                      </a:r>
                    </a:p>
                  </a:txBody>
                  <a:tcPr anchor="ctr"/>
                </a:tc>
                <a:tc>
                  <a:txBody>
                    <a:bodyPr/>
                    <a:lstStyle/>
                    <a:p>
                      <a:pPr fontAlgn="base"/>
                      <a:r>
                        <a:rPr lang="en-US" dirty="0">
                          <a:effectLst/>
                        </a:rPr>
                        <a:t>-</a:t>
                      </a:r>
                    </a:p>
                  </a:txBody>
                  <a:tcPr anchor="ctr"/>
                </a:tc>
                <a:tc>
                  <a:txBody>
                    <a:bodyPr/>
                    <a:lstStyle/>
                    <a:p>
                      <a:pPr fontAlgn="base"/>
                      <a:r>
                        <a:rPr lang="en-US" dirty="0">
                          <a:effectLst/>
                        </a:rPr>
                        <a:t>s</a:t>
                      </a:r>
                    </a:p>
                  </a:txBody>
                  <a:tcPr anchor="ctr"/>
                </a:tc>
                <a:tc>
                  <a:txBody>
                    <a:bodyPr/>
                    <a:lstStyle/>
                    <a:p>
                      <a:pPr fontAlgn="base"/>
                      <a:r>
                        <a:rPr lang="en-US" dirty="0">
                          <a:effectLst/>
                        </a:rPr>
                        <a:t>es | e</a:t>
                      </a:r>
                    </a:p>
                  </a:txBody>
                  <a:tcPr anchor="ctr"/>
                </a:tc>
                <a:tc>
                  <a:txBody>
                    <a:bodyPr/>
                    <a:lstStyle/>
                    <a:p>
                      <a:pPr fontAlgn="base"/>
                      <a:r>
                        <a:rPr lang="en-US" dirty="0">
                          <a:effectLst/>
                        </a:rPr>
                        <a:t>.0000321</a:t>
                      </a:r>
                    </a:p>
                  </a:txBody>
                  <a:tcPr anchor="ctr"/>
                </a:tc>
                <a:tc>
                  <a:txBody>
                    <a:bodyPr/>
                    <a:lstStyle/>
                    <a:p>
                      <a:pPr algn="ctr"/>
                      <a:r>
                        <a:rPr lang="en-US" dirty="0"/>
                        <a:t>.0000318</a:t>
                      </a:r>
                    </a:p>
                  </a:txBody>
                  <a:tcPr/>
                </a:tc>
                <a:tc>
                  <a:txBody>
                    <a:bodyPr/>
                    <a:lstStyle/>
                    <a:p>
                      <a:pPr algn="ctr"/>
                      <a:r>
                        <a:rPr lang="en-US" dirty="0"/>
                        <a:t>1.0</a:t>
                      </a:r>
                    </a:p>
                  </a:txBody>
                  <a:tcPr/>
                </a:tc>
                <a:extLst>
                  <a:ext uri="{0D108BD9-81ED-4DB2-BD59-A6C34878D82A}">
                    <a16:rowId xmlns:a16="http://schemas.microsoft.com/office/drawing/2014/main" val="1049348678"/>
                  </a:ext>
                </a:extLst>
              </a:tr>
              <a:tr h="526916">
                <a:tc>
                  <a:txBody>
                    <a:bodyPr/>
                    <a:lstStyle/>
                    <a:p>
                      <a:pPr fontAlgn="base"/>
                      <a:r>
                        <a:rPr lang="en-US" dirty="0">
                          <a:effectLst/>
                        </a:rPr>
                        <a:t>acres</a:t>
                      </a:r>
                    </a:p>
                  </a:txBody>
                  <a:tcPr anchor="ctr"/>
                </a:tc>
                <a:tc>
                  <a:txBody>
                    <a:bodyPr/>
                    <a:lstStyle/>
                    <a:p>
                      <a:pPr fontAlgn="base"/>
                      <a:r>
                        <a:rPr lang="en-US" dirty="0">
                          <a:effectLst/>
                        </a:rPr>
                        <a:t>-</a:t>
                      </a:r>
                    </a:p>
                  </a:txBody>
                  <a:tcPr anchor="ctr"/>
                </a:tc>
                <a:tc>
                  <a:txBody>
                    <a:bodyPr/>
                    <a:lstStyle/>
                    <a:p>
                      <a:pPr fontAlgn="base"/>
                      <a:r>
                        <a:rPr lang="en-US" dirty="0">
                          <a:effectLst/>
                        </a:rPr>
                        <a:t>s</a:t>
                      </a:r>
                    </a:p>
                  </a:txBody>
                  <a:tcPr anchor="ctr"/>
                </a:tc>
                <a:tc>
                  <a:txBody>
                    <a:bodyPr/>
                    <a:lstStyle/>
                    <a:p>
                      <a:pPr fontAlgn="base"/>
                      <a:r>
                        <a:rPr lang="en-US" dirty="0">
                          <a:effectLst/>
                        </a:rPr>
                        <a:t>ss | s</a:t>
                      </a:r>
                    </a:p>
                  </a:txBody>
                  <a:tcPr anchor="ctr"/>
                </a:tc>
                <a:tc>
                  <a:txBody>
                    <a:bodyPr/>
                    <a:lstStyle/>
                    <a:p>
                      <a:pPr fontAlgn="base"/>
                      <a:r>
                        <a:rPr lang="en-US" dirty="0">
                          <a:effectLst/>
                        </a:rPr>
                        <a:t>.0000342</a:t>
                      </a:r>
                    </a:p>
                  </a:txBody>
                  <a:tcPr anchor="ctr"/>
                </a:tc>
                <a:tc>
                  <a:txBody>
                    <a:bodyPr/>
                    <a:lstStyle/>
                    <a:p>
                      <a:pPr algn="ctr"/>
                      <a:r>
                        <a:rPr lang="en-US" dirty="0"/>
                        <a:t>.0000318</a:t>
                      </a:r>
                    </a:p>
                  </a:txBody>
                  <a:tcPr/>
                </a:tc>
                <a:tc>
                  <a:txBody>
                    <a:bodyPr/>
                    <a:lstStyle/>
                    <a:p>
                      <a:pPr algn="ctr"/>
                      <a:r>
                        <a:rPr lang="en-US" dirty="0"/>
                        <a:t>1.0</a:t>
                      </a:r>
                    </a:p>
                  </a:txBody>
                  <a:tcPr/>
                </a:tc>
                <a:extLst>
                  <a:ext uri="{0D108BD9-81ED-4DB2-BD59-A6C34878D82A}">
                    <a16:rowId xmlns:a16="http://schemas.microsoft.com/office/drawing/2014/main" val="2061534915"/>
                  </a:ext>
                </a:extLst>
              </a:tr>
            </a:tbl>
          </a:graphicData>
        </a:graphic>
      </p:graphicFrame>
    </p:spTree>
    <p:extLst>
      <p:ext uri="{BB962C8B-B14F-4D97-AF65-F5344CB8AC3E}">
        <p14:creationId xmlns:p14="http://schemas.microsoft.com/office/powerpoint/2010/main" val="1408819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lex maths formulae on a blackboard">
            <a:extLst>
              <a:ext uri="{FF2B5EF4-FFF2-40B4-BE49-F238E27FC236}">
                <a16:creationId xmlns:a16="http://schemas.microsoft.com/office/drawing/2014/main" id="{65A31D32-19D9-FD60-A7BE-1B5A58901D2F}"/>
              </a:ext>
            </a:extLst>
          </p:cNvPr>
          <p:cNvPicPr>
            <a:picLocks noChangeAspect="1"/>
          </p:cNvPicPr>
          <p:nvPr/>
        </p:nvPicPr>
        <p:blipFill rotWithShape="1">
          <a:blip r:embed="rId3"/>
          <a:srcRect l="7728" t="-1" r="45627" b="-1"/>
          <a:stretch/>
        </p:blipFill>
        <p:spPr>
          <a:xfrm>
            <a:off x="7809904" y="0"/>
            <a:ext cx="4382094" cy="6857990"/>
          </a:xfrm>
          <a:prstGeom prst="rect">
            <a:avLst/>
          </a:prstGeom>
        </p:spPr>
      </p:pic>
      <p:sp>
        <p:nvSpPr>
          <p:cNvPr id="20" name="Rectangle 1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7A0198-B645-4A75-D613-A2140C935DB8}"/>
              </a:ext>
            </a:extLst>
          </p:cNvPr>
          <p:cNvSpPr>
            <a:spLocks noGrp="1"/>
          </p:cNvSpPr>
          <p:nvPr>
            <p:ph type="title"/>
          </p:nvPr>
        </p:nvSpPr>
        <p:spPr>
          <a:xfrm>
            <a:off x="504825" y="1053338"/>
            <a:ext cx="6448806" cy="1124712"/>
          </a:xfrm>
        </p:spPr>
        <p:txBody>
          <a:bodyPr anchor="b">
            <a:normAutofit/>
          </a:bodyPr>
          <a:lstStyle/>
          <a:p>
            <a:r>
              <a:rPr lang="en-US" b="1" dirty="0"/>
              <a:t>Adding Context</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35970B-53B2-2972-09A9-7E3103A07ACF}"/>
              </a:ext>
            </a:extLst>
          </p:cNvPr>
          <p:cNvSpPr>
            <a:spLocks noGrp="1"/>
          </p:cNvSpPr>
          <p:nvPr>
            <p:ph idx="1"/>
          </p:nvPr>
        </p:nvSpPr>
        <p:spPr>
          <a:xfrm>
            <a:off x="254000" y="2572259"/>
            <a:ext cx="7442200" cy="4158741"/>
          </a:xfrm>
        </p:spPr>
        <p:txBody>
          <a:bodyPr anchor="t">
            <a:normAutofit lnSpcReduction="10000"/>
          </a:bodyPr>
          <a:lstStyle/>
          <a:p>
            <a:pPr marL="0" indent="0">
              <a:lnSpc>
                <a:spcPct val="100000"/>
              </a:lnSpc>
              <a:buNone/>
            </a:pPr>
            <a:r>
              <a:rPr lang="en-US" sz="2200" dirty="0">
                <a:solidFill>
                  <a:srgbClr val="FF0000"/>
                </a:solidFill>
                <a:latin typeface="Calibri" panose="020F0502020204030204" pitchFamily="34" charset="0"/>
                <a:cs typeface="Calibri" panose="020F0502020204030204" pitchFamily="34" charset="0"/>
              </a:rPr>
              <a:t>”a stellar and versatile </a:t>
            </a:r>
            <a:r>
              <a:rPr lang="en-US" sz="2200" dirty="0" err="1">
                <a:solidFill>
                  <a:srgbClr val="FF0000"/>
                </a:solidFill>
                <a:latin typeface="Calibri" panose="020F0502020204030204" pitchFamily="34" charset="0"/>
                <a:cs typeface="Calibri" panose="020F0502020204030204" pitchFamily="34" charset="0"/>
              </a:rPr>
              <a:t>acress</a:t>
            </a:r>
            <a:r>
              <a:rPr lang="en-US" sz="2200" dirty="0">
                <a:solidFill>
                  <a:srgbClr val="FF0000"/>
                </a:solidFill>
                <a:latin typeface="Calibri" panose="020F0502020204030204" pitchFamily="34" charset="0"/>
                <a:cs typeface="Calibri" panose="020F0502020204030204" pitchFamily="34" charset="0"/>
              </a:rPr>
              <a:t> whose combination of sass and glamour” </a:t>
            </a:r>
          </a:p>
          <a:p>
            <a:pPr>
              <a:lnSpc>
                <a:spcPct val="100000"/>
              </a:lnSpc>
            </a:pPr>
            <a:r>
              <a:rPr lang="en-US" sz="1800" dirty="0">
                <a:latin typeface="Calibri" panose="020F0502020204030204" pitchFamily="34" charset="0"/>
                <a:cs typeface="Calibri" panose="020F0502020204030204" pitchFamily="34" charset="0"/>
              </a:rPr>
              <a:t> Adding context to misspelled word really helps </a:t>
            </a:r>
          </a:p>
          <a:p>
            <a:pPr>
              <a:lnSpc>
                <a:spcPct val="100000"/>
              </a:lnSpc>
            </a:pPr>
            <a:r>
              <a:rPr lang="en-US" sz="1800" dirty="0">
                <a:latin typeface="Calibri" panose="020F0502020204030204" pitchFamily="34" charset="0"/>
                <a:cs typeface="Calibri" panose="020F0502020204030204" pitchFamily="34" charset="0"/>
              </a:rPr>
              <a:t> Use bigram language model </a:t>
            </a:r>
          </a:p>
          <a:p>
            <a:pPr>
              <a:lnSpc>
                <a:spcPct val="100000"/>
              </a:lnSpc>
            </a:pPr>
            <a:r>
              <a:rPr lang="en-US" sz="1800" dirty="0">
                <a:latin typeface="Calibri" panose="020F0502020204030204" pitchFamily="34" charset="0"/>
                <a:cs typeface="Calibri" panose="020F0502020204030204" pitchFamily="34" charset="0"/>
              </a:rPr>
              <a:t> Counts from CCAE with add-1 smoothing</a:t>
            </a:r>
          </a:p>
          <a:p>
            <a:pPr marL="0" indent="0">
              <a:lnSpc>
                <a:spcPct val="100000"/>
              </a:lnSpc>
              <a:buNone/>
            </a:pPr>
            <a:r>
              <a:rPr lang="en-US" sz="1200" dirty="0"/>
              <a:t>		</a:t>
            </a:r>
            <a:r>
              <a:rPr lang="en-US" sz="1600" dirty="0"/>
              <a:t>P(actress | versatile) = 0.000021 </a:t>
            </a:r>
          </a:p>
          <a:p>
            <a:pPr marL="0" indent="0">
              <a:lnSpc>
                <a:spcPct val="100000"/>
              </a:lnSpc>
              <a:buNone/>
            </a:pPr>
            <a:r>
              <a:rPr lang="en-US" sz="1600" dirty="0"/>
              <a:t>		P(whose | actress) = 0.0010 </a:t>
            </a:r>
          </a:p>
          <a:p>
            <a:pPr marL="0" indent="0">
              <a:lnSpc>
                <a:spcPct val="100000"/>
              </a:lnSpc>
              <a:buNone/>
            </a:pPr>
            <a:r>
              <a:rPr lang="en-US" sz="1600" dirty="0"/>
              <a:t>	P(versatile actress whose) = 0	.000021 * 0.0010 = 210 x10</a:t>
            </a:r>
            <a:r>
              <a:rPr lang="en-US" sz="1600" baseline="30000" dirty="0"/>
              <a:t>-10</a:t>
            </a:r>
            <a:endParaRPr lang="en-US" sz="1600" dirty="0"/>
          </a:p>
          <a:p>
            <a:pPr marL="0" indent="0">
              <a:lnSpc>
                <a:spcPct val="100000"/>
              </a:lnSpc>
              <a:buNone/>
            </a:pPr>
            <a:r>
              <a:rPr lang="en-US" sz="1600" dirty="0"/>
              <a:t>		P(across | versatile) = 0.000021 </a:t>
            </a:r>
          </a:p>
          <a:p>
            <a:pPr marL="0" indent="0">
              <a:lnSpc>
                <a:spcPct val="100000"/>
              </a:lnSpc>
              <a:buNone/>
            </a:pPr>
            <a:r>
              <a:rPr lang="en-US" sz="1600" dirty="0"/>
              <a:t>		P(whose | across) = 0.000006 </a:t>
            </a:r>
          </a:p>
          <a:p>
            <a:pPr marL="0" indent="0">
              <a:lnSpc>
                <a:spcPct val="100000"/>
              </a:lnSpc>
              <a:buNone/>
            </a:pPr>
            <a:r>
              <a:rPr lang="en-US" sz="1600" dirty="0"/>
              <a:t>	P(versatile across whose) = 0.000021 * 0.000006 = 1 x10</a:t>
            </a:r>
            <a:r>
              <a:rPr lang="en-US" sz="1600" baseline="30000" dirty="0"/>
              <a:t>-10</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388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a calculator keypad">
            <a:extLst>
              <a:ext uri="{FF2B5EF4-FFF2-40B4-BE49-F238E27FC236}">
                <a16:creationId xmlns:a16="http://schemas.microsoft.com/office/drawing/2014/main" id="{516A0EAB-5FC4-E67B-F91C-83F99BD86743}"/>
              </a:ext>
            </a:extLst>
          </p:cNvPr>
          <p:cNvPicPr>
            <a:picLocks noChangeAspect="1"/>
          </p:cNvPicPr>
          <p:nvPr/>
        </p:nvPicPr>
        <p:blipFill rotWithShape="1">
          <a:blip r:embed="rId3"/>
          <a:srcRect l="-27" t="-1" r="61381" b="-1"/>
          <a:stretch/>
        </p:blipFill>
        <p:spPr>
          <a:xfrm>
            <a:off x="8191500" y="-9144"/>
            <a:ext cx="4000500"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A94A53-D18F-EF47-7030-0597A7409B8C}"/>
              </a:ext>
            </a:extLst>
          </p:cNvPr>
          <p:cNvSpPr>
            <a:spLocks noGrp="1"/>
          </p:cNvSpPr>
          <p:nvPr>
            <p:ph type="title"/>
          </p:nvPr>
        </p:nvSpPr>
        <p:spPr>
          <a:xfrm>
            <a:off x="371094" y="1161288"/>
            <a:ext cx="5928106" cy="1124712"/>
          </a:xfrm>
        </p:spPr>
        <p:txBody>
          <a:bodyPr vert="horz" lIns="91440" tIns="45720" rIns="91440" bIns="45720" rtlCol="0" anchor="b">
            <a:normAutofit fontScale="90000"/>
          </a:bodyPr>
          <a:lstStyle/>
          <a:p>
            <a:r>
              <a:rPr lang="en-US" b="1" dirty="0"/>
              <a:t>Using Bigram Language Model</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2D4CB413-0A09-AAEB-EE42-3189C87E884E}"/>
              </a:ext>
            </a:extLst>
          </p:cNvPr>
          <p:cNvSpPr txBox="1">
            <a:spLocks/>
          </p:cNvSpPr>
          <p:nvPr/>
        </p:nvSpPr>
        <p:spPr>
          <a:xfrm>
            <a:off x="371094" y="2718054"/>
            <a:ext cx="6575806" cy="3918458"/>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dirty="0"/>
              <a:t>Now multiply by noisy channel probabilities </a:t>
            </a:r>
          </a:p>
          <a:p>
            <a:pPr marL="0" indent="0">
              <a:lnSpc>
                <a:spcPct val="100000"/>
              </a:lnSpc>
              <a:buNone/>
            </a:pPr>
            <a:r>
              <a:rPr lang="en-US" sz="1400" dirty="0"/>
              <a:t>	P(</a:t>
            </a:r>
            <a:r>
              <a:rPr lang="en-US" sz="1400" dirty="0" err="1"/>
              <a:t>acress</a:t>
            </a:r>
            <a:r>
              <a:rPr lang="en-US" sz="1400" dirty="0"/>
              <a:t> | actress) = .000117</a:t>
            </a:r>
          </a:p>
          <a:p>
            <a:pPr marL="0" indent="0">
              <a:lnSpc>
                <a:spcPct val="100000"/>
              </a:lnSpc>
              <a:buNone/>
            </a:pPr>
            <a:r>
              <a:rPr lang="en-US" sz="1400" dirty="0"/>
              <a:t>	P(</a:t>
            </a:r>
            <a:r>
              <a:rPr lang="en-US" sz="1400" dirty="0" err="1"/>
              <a:t>acress</a:t>
            </a:r>
            <a:r>
              <a:rPr lang="en-US" sz="1400" dirty="0"/>
              <a:t> | across) = .0000093 </a:t>
            </a:r>
          </a:p>
          <a:p>
            <a:pPr>
              <a:lnSpc>
                <a:spcPct val="100000"/>
              </a:lnSpc>
            </a:pPr>
            <a:r>
              <a:rPr lang="en-US" sz="1400" dirty="0"/>
              <a:t> To finally get </a:t>
            </a:r>
          </a:p>
          <a:p>
            <a:pPr marL="0" indent="0">
              <a:lnSpc>
                <a:spcPct val="100000"/>
              </a:lnSpc>
              <a:buNone/>
            </a:pPr>
            <a:r>
              <a:rPr lang="en-US" sz="1400" dirty="0"/>
              <a:t>	P(versatile actress whose)P(</a:t>
            </a:r>
            <a:r>
              <a:rPr lang="en-US" sz="1400" dirty="0" err="1"/>
              <a:t>acress</a:t>
            </a:r>
            <a:r>
              <a:rPr lang="en-US" sz="1400" dirty="0"/>
              <a:t> | actress) = .000117 x 210 x10</a:t>
            </a:r>
            <a:r>
              <a:rPr lang="en-US" sz="1400" baseline="30000" dirty="0"/>
              <a:t>-10</a:t>
            </a:r>
            <a:r>
              <a:rPr lang="en-US" sz="1400" dirty="0"/>
              <a:t> </a:t>
            </a:r>
          </a:p>
          <a:p>
            <a:pPr marL="0" indent="0">
              <a:lnSpc>
                <a:spcPct val="100000"/>
              </a:lnSpc>
              <a:buNone/>
            </a:pPr>
            <a:r>
              <a:rPr lang="en-US" sz="1400" dirty="0"/>
              <a:t>				= .002457 x 10</a:t>
            </a:r>
            <a:r>
              <a:rPr lang="en-US" sz="1400" baseline="30000" dirty="0"/>
              <a:t>-10</a:t>
            </a:r>
            <a:endParaRPr lang="en-US" sz="1400" dirty="0"/>
          </a:p>
          <a:p>
            <a:pPr marL="0" indent="0">
              <a:lnSpc>
                <a:spcPct val="100000"/>
              </a:lnSpc>
              <a:buNone/>
            </a:pPr>
            <a:r>
              <a:rPr lang="en-US" sz="1400" dirty="0"/>
              <a:t>	P(versatile across whose)P(</a:t>
            </a:r>
            <a:r>
              <a:rPr lang="en-US" sz="1400" dirty="0" err="1"/>
              <a:t>acress</a:t>
            </a:r>
            <a:r>
              <a:rPr lang="en-US" sz="1400" dirty="0"/>
              <a:t> | across) = .0000093 x1 x 10</a:t>
            </a:r>
            <a:r>
              <a:rPr lang="en-US" sz="1400" baseline="30000" dirty="0"/>
              <a:t>-10</a:t>
            </a:r>
            <a:endParaRPr lang="en-US" sz="1400" dirty="0"/>
          </a:p>
          <a:p>
            <a:pPr marL="0" indent="0">
              <a:lnSpc>
                <a:spcPct val="100000"/>
              </a:lnSpc>
              <a:buNone/>
            </a:pPr>
            <a:r>
              <a:rPr lang="en-US" sz="1400" dirty="0"/>
              <a:t>				= .0000093 x 10</a:t>
            </a:r>
            <a:r>
              <a:rPr lang="en-US" sz="1400" baseline="30000" dirty="0"/>
              <a:t>-10</a:t>
            </a:r>
            <a:endParaRPr lang="en-US" sz="1400" dirty="0"/>
          </a:p>
        </p:txBody>
      </p:sp>
    </p:spTree>
    <p:extLst>
      <p:ext uri="{BB962C8B-B14F-4D97-AF65-F5344CB8AC3E}">
        <p14:creationId xmlns:p14="http://schemas.microsoft.com/office/powerpoint/2010/main" val="4184505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B5082-4D72-68FF-4BD1-013E1CFAADAB}"/>
              </a:ext>
            </a:extLst>
          </p:cNvPr>
          <p:cNvSpPr>
            <a:spLocks noGrp="1"/>
          </p:cNvSpPr>
          <p:nvPr>
            <p:ph type="title"/>
          </p:nvPr>
        </p:nvSpPr>
        <p:spPr>
          <a:xfrm>
            <a:off x="659234" y="957447"/>
            <a:ext cx="3383280" cy="4943105"/>
          </a:xfrm>
        </p:spPr>
        <p:txBody>
          <a:bodyPr anchor="ctr">
            <a:normAutofit/>
          </a:bodyPr>
          <a:lstStyle/>
          <a:p>
            <a:r>
              <a:rPr lang="en-US" b="1" dirty="0"/>
              <a:t>Real-Word Spelling Errors</a:t>
            </a:r>
          </a:p>
        </p:txBody>
      </p:sp>
      <p:sp>
        <p:nvSpPr>
          <p:cNvPr id="46" name="Rectangle 45">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B275052B-E3F3-AAFF-FEDC-B45164488E34}"/>
              </a:ext>
            </a:extLst>
          </p:cNvPr>
          <p:cNvGraphicFramePr>
            <a:graphicFrameLocks noGrp="1"/>
          </p:cNvGraphicFramePr>
          <p:nvPr>
            <p:ph idx="1"/>
            <p:extLst>
              <p:ext uri="{D42A27DB-BD31-4B8C-83A1-F6EECF244321}">
                <p14:modId xmlns:p14="http://schemas.microsoft.com/office/powerpoint/2010/main" val="4226494424"/>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5650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eal underwater">
            <a:extLst>
              <a:ext uri="{FF2B5EF4-FFF2-40B4-BE49-F238E27FC236}">
                <a16:creationId xmlns:a16="http://schemas.microsoft.com/office/drawing/2014/main" id="{1615093F-8C7B-0778-7D4F-B32259B7EA98}"/>
              </a:ext>
            </a:extLst>
          </p:cNvPr>
          <p:cNvPicPr>
            <a:picLocks noChangeAspect="1"/>
          </p:cNvPicPr>
          <p:nvPr/>
        </p:nvPicPr>
        <p:blipFill rotWithShape="1">
          <a:blip r:embed="rId3">
            <a:alphaModFix amt="85000"/>
          </a:blip>
          <a:srcRect l="-11" t="-1" r="52420" b="-1"/>
          <a:stretch/>
        </p:blipFill>
        <p:spPr>
          <a:xfrm>
            <a:off x="7302500" y="10"/>
            <a:ext cx="4889500" cy="6857990"/>
          </a:xfrm>
          <a:prstGeom prst="rect">
            <a:avLst/>
          </a:prstGeom>
        </p:spPr>
      </p:pic>
      <p:sp>
        <p:nvSpPr>
          <p:cNvPr id="22" name="Rectangle 2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9F164E-FAC0-5475-79CD-D85248C29F13}"/>
              </a:ext>
            </a:extLst>
          </p:cNvPr>
          <p:cNvSpPr>
            <a:spLocks noGrp="1"/>
          </p:cNvSpPr>
          <p:nvPr>
            <p:ph type="title"/>
          </p:nvPr>
        </p:nvSpPr>
        <p:spPr>
          <a:xfrm>
            <a:off x="371094" y="1161288"/>
            <a:ext cx="6474206" cy="1124712"/>
          </a:xfrm>
        </p:spPr>
        <p:txBody>
          <a:bodyPr vert="horz" lIns="91440" tIns="45720" rIns="91440" bIns="45720" rtlCol="0" anchor="b">
            <a:normAutofit/>
          </a:bodyPr>
          <a:lstStyle/>
          <a:p>
            <a:r>
              <a:rPr lang="en-US" sz="3600" b="1" dirty="0"/>
              <a:t>Dealing with spelling errors </a:t>
            </a:r>
            <a:r>
              <a:rPr lang="en-US" sz="3600" b="1" spc="-5" dirty="0" err="1"/>
              <a:t>Kukich</a:t>
            </a:r>
            <a:r>
              <a:rPr lang="en-US" sz="3600" b="1" spc="-75" dirty="0"/>
              <a:t> (</a:t>
            </a:r>
            <a:r>
              <a:rPr lang="en-US" sz="3600" b="1" dirty="0"/>
              <a:t>1992)</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61D7B0B-CCBA-E00A-5D0A-58F3FB00D4B0}"/>
              </a:ext>
            </a:extLst>
          </p:cNvPr>
          <p:cNvSpPr txBox="1"/>
          <p:nvPr/>
        </p:nvSpPr>
        <p:spPr>
          <a:xfrm>
            <a:off x="208893" y="2659507"/>
            <a:ext cx="7236206" cy="3646170"/>
          </a:xfrm>
          <a:prstGeom prst="rect">
            <a:avLst/>
          </a:prstGeom>
        </p:spPr>
        <p:txBody>
          <a:bodyPr vert="horz" lIns="91440" tIns="45720" rIns="91440" bIns="45720" rtlCol="0" anchor="t">
            <a:normAutofit lnSpcReduction="10000"/>
          </a:bodyPr>
          <a:lstStyle/>
          <a:p>
            <a:pPr indent="-228600">
              <a:spcAft>
                <a:spcPts val="600"/>
              </a:spcAft>
              <a:buFont typeface="Arial" panose="020B0604020202020204" pitchFamily="34" charset="0"/>
              <a:buChar char="•"/>
            </a:pPr>
            <a:r>
              <a:rPr lang="en-US" dirty="0"/>
              <a:t>3 increasingly broader problems:</a:t>
            </a:r>
          </a:p>
          <a:p>
            <a:pPr indent="-228600">
              <a:spcAft>
                <a:spcPts val="600"/>
              </a:spcAft>
              <a:buFont typeface="Arial" panose="020B0604020202020204" pitchFamily="34" charset="0"/>
              <a:buChar char="•"/>
            </a:pPr>
            <a:endParaRPr lang="en-US" dirty="0"/>
          </a:p>
          <a:p>
            <a:pPr lvl="1" indent="-228600">
              <a:spcAft>
                <a:spcPts val="600"/>
              </a:spcAft>
              <a:buFont typeface="Arial" panose="020B0604020202020204" pitchFamily="34" charset="0"/>
              <a:buChar char="•"/>
            </a:pPr>
            <a:r>
              <a:rPr lang="en-US" dirty="0">
                <a:solidFill>
                  <a:srgbClr val="FF0000"/>
                </a:solidFill>
              </a:rPr>
              <a:t>NON-WORD ERROR DETECTION: </a:t>
            </a:r>
          </a:p>
          <a:p>
            <a:pPr marL="685800" lvl="2">
              <a:spcAft>
                <a:spcPts val="600"/>
              </a:spcAft>
            </a:pPr>
            <a:r>
              <a:rPr lang="en-US" dirty="0"/>
              <a:t>'</a:t>
            </a:r>
            <a:r>
              <a:rPr lang="en-US" dirty="0" err="1"/>
              <a:t>graffe</a:t>
            </a:r>
            <a:r>
              <a:rPr lang="en-US" dirty="0"/>
              <a:t>' instead of 'giraffe’.</a:t>
            </a:r>
          </a:p>
          <a:p>
            <a:pPr marL="685800" lvl="2">
              <a:spcAft>
                <a:spcPts val="600"/>
              </a:spcAft>
            </a:pPr>
            <a:endParaRPr lang="en-US" dirty="0"/>
          </a:p>
          <a:p>
            <a:pPr lvl="1" indent="-228600">
              <a:spcAft>
                <a:spcPts val="600"/>
              </a:spcAft>
              <a:buFont typeface="Arial" panose="020B0604020202020204" pitchFamily="34" charset="0"/>
              <a:buChar char="•"/>
            </a:pPr>
            <a:r>
              <a:rPr lang="en-US" dirty="0">
                <a:solidFill>
                  <a:srgbClr val="FF0000"/>
                </a:solidFill>
              </a:rPr>
              <a:t>ISOLATED WORD-ERROR CORRECTION:</a:t>
            </a:r>
          </a:p>
          <a:p>
            <a:pPr marL="685800" lvl="2">
              <a:spcAft>
                <a:spcPts val="600"/>
              </a:spcAft>
            </a:pPr>
            <a:r>
              <a:rPr lang="en-US" dirty="0"/>
              <a:t>replacing '</a:t>
            </a:r>
            <a:r>
              <a:rPr lang="en-US" dirty="0" err="1"/>
              <a:t>graffe</a:t>
            </a:r>
            <a:r>
              <a:rPr lang="en-US" dirty="0"/>
              <a:t>’ with 'giraffe' without looking at context.</a:t>
            </a:r>
          </a:p>
          <a:p>
            <a:pPr marL="685800" lvl="2">
              <a:spcAft>
                <a:spcPts val="600"/>
              </a:spcAft>
            </a:pPr>
            <a:endParaRPr lang="en-US" dirty="0"/>
          </a:p>
          <a:p>
            <a:pPr lvl="1" indent="-228600">
              <a:spcAft>
                <a:spcPts val="600"/>
              </a:spcAft>
              <a:buFont typeface="Arial" panose="020B0604020202020204" pitchFamily="34" charset="0"/>
              <a:buChar char="•"/>
            </a:pPr>
            <a:r>
              <a:rPr lang="en-US" dirty="0">
                <a:solidFill>
                  <a:srgbClr val="FF0000"/>
                </a:solidFill>
              </a:rPr>
              <a:t>CONTEXT-DEPENDENT ERROR DETECTION / CORRECTION: </a:t>
            </a:r>
            <a:r>
              <a:rPr lang="en-US" dirty="0"/>
              <a:t>	</a:t>
            </a:r>
          </a:p>
          <a:p>
            <a:pPr marL="685800" lvl="2">
              <a:spcAft>
                <a:spcPts val="600"/>
              </a:spcAft>
            </a:pPr>
            <a:r>
              <a:rPr lang="en-US" dirty="0"/>
              <a:t>detecting also spelling errors that result in a real world.</a:t>
            </a:r>
          </a:p>
        </p:txBody>
      </p:sp>
    </p:spTree>
    <p:extLst>
      <p:ext uri="{BB962C8B-B14F-4D97-AF65-F5344CB8AC3E}">
        <p14:creationId xmlns:p14="http://schemas.microsoft.com/office/powerpoint/2010/main" val="2071632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02A08-F6C1-6669-8204-388A7B8E2244}"/>
              </a:ext>
            </a:extLst>
          </p:cNvPr>
          <p:cNvSpPr>
            <a:spLocks noGrp="1"/>
          </p:cNvSpPr>
          <p:nvPr>
            <p:ph type="title"/>
          </p:nvPr>
        </p:nvSpPr>
        <p:spPr>
          <a:xfrm>
            <a:off x="841248" y="256032"/>
            <a:ext cx="10506456" cy="1014984"/>
          </a:xfrm>
        </p:spPr>
        <p:txBody>
          <a:bodyPr anchor="b">
            <a:normAutofit/>
          </a:bodyPr>
          <a:lstStyle/>
          <a:p>
            <a:r>
              <a:rPr lang="en-US" b="1" dirty="0"/>
              <a:t>Solving Real-World Spelling Errors</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1976F43-FF8C-A337-F11C-9B85D10084D2}"/>
              </a:ext>
            </a:extLst>
          </p:cNvPr>
          <p:cNvGraphicFramePr>
            <a:graphicFrameLocks noGrp="1"/>
          </p:cNvGraphicFramePr>
          <p:nvPr>
            <p:ph idx="1"/>
            <p:extLst>
              <p:ext uri="{D42A27DB-BD31-4B8C-83A1-F6EECF244321}">
                <p14:modId xmlns:p14="http://schemas.microsoft.com/office/powerpoint/2010/main" val="181295836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678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EA874-FC10-0268-C14D-ED8952ED2A83}"/>
              </a:ext>
            </a:extLst>
          </p:cNvPr>
          <p:cNvSpPr>
            <a:spLocks noGrp="1"/>
          </p:cNvSpPr>
          <p:nvPr>
            <p:ph type="title"/>
          </p:nvPr>
        </p:nvSpPr>
        <p:spPr>
          <a:xfrm>
            <a:off x="411480" y="987552"/>
            <a:ext cx="4485861" cy="1088136"/>
          </a:xfrm>
        </p:spPr>
        <p:txBody>
          <a:bodyPr anchor="b">
            <a:normAutofit/>
          </a:bodyPr>
          <a:lstStyle/>
          <a:p>
            <a:r>
              <a:rPr lang="en-US" sz="3400" b="1" dirty="0"/>
              <a:t>Spelling Tasks</a:t>
            </a:r>
          </a:p>
        </p:txBody>
      </p:sp>
      <p:sp>
        <p:nvSpPr>
          <p:cNvPr id="35" name="Rectangle 3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CE581DE-8F16-CBCB-119E-018DB48580DE}"/>
              </a:ext>
            </a:extLst>
          </p:cNvPr>
          <p:cNvSpPr>
            <a:spLocks noGrp="1"/>
          </p:cNvSpPr>
          <p:nvPr>
            <p:ph idx="1"/>
          </p:nvPr>
        </p:nvSpPr>
        <p:spPr>
          <a:xfrm>
            <a:off x="411479" y="2688336"/>
            <a:ext cx="4498848" cy="3584448"/>
          </a:xfrm>
        </p:spPr>
        <p:txBody>
          <a:bodyPr anchor="t">
            <a:normAutofit/>
          </a:bodyPr>
          <a:lstStyle/>
          <a:p>
            <a:pPr>
              <a:lnSpc>
                <a:spcPct val="100000"/>
              </a:lnSpc>
            </a:pPr>
            <a:r>
              <a:rPr lang="en-US" sz="1700" dirty="0"/>
              <a:t>There are two distinct tasks:</a:t>
            </a:r>
          </a:p>
          <a:p>
            <a:pPr lvl="1">
              <a:lnSpc>
                <a:spcPct val="100000"/>
              </a:lnSpc>
            </a:pPr>
            <a:r>
              <a:rPr lang="en-US" sz="1700" dirty="0"/>
              <a:t>Error Detection = Simply find the misspelled words</a:t>
            </a:r>
          </a:p>
          <a:p>
            <a:pPr lvl="1">
              <a:lnSpc>
                <a:spcPct val="100000"/>
              </a:lnSpc>
            </a:pPr>
            <a:r>
              <a:rPr lang="en-US" sz="1700" dirty="0"/>
              <a:t>Error Correction = Correct the misspelled words	</a:t>
            </a:r>
          </a:p>
          <a:p>
            <a:pPr lvl="1">
              <a:lnSpc>
                <a:spcPct val="100000"/>
              </a:lnSpc>
            </a:pPr>
            <a:endParaRPr lang="en-US" sz="1700" dirty="0"/>
          </a:p>
          <a:p>
            <a:pPr>
              <a:lnSpc>
                <a:spcPct val="100000"/>
              </a:lnSpc>
            </a:pPr>
            <a:r>
              <a:rPr lang="en-US" sz="1700" dirty="0">
                <a:effectLst/>
                <a:highlight>
                  <a:srgbClr val="FFFFFF"/>
                </a:highlight>
                <a:latin typeface="Calibri" panose="020F0502020204030204" pitchFamily="34" charset="0"/>
              </a:rPr>
              <a:t>Autocorrect </a:t>
            </a:r>
            <a:endParaRPr lang="en-US" sz="1700" dirty="0">
              <a:effectLst/>
              <a:highlight>
                <a:srgbClr val="FFFFFF"/>
              </a:highlight>
            </a:endParaRPr>
          </a:p>
          <a:p>
            <a:pPr lvl="1">
              <a:lnSpc>
                <a:spcPct val="100000"/>
              </a:lnSpc>
            </a:pPr>
            <a:r>
              <a:rPr lang="en-US" sz="1700" dirty="0" err="1">
                <a:effectLst/>
                <a:highlight>
                  <a:srgbClr val="FFFFFF"/>
                </a:highlight>
                <a:latin typeface="Calibri" panose="020F0502020204030204" pitchFamily="34" charset="0"/>
              </a:rPr>
              <a:t>hte</a:t>
            </a:r>
            <a:r>
              <a:rPr lang="en-US" sz="1700" dirty="0" err="1">
                <a:effectLst/>
                <a:highlight>
                  <a:srgbClr val="FFFFFF"/>
                </a:highlight>
                <a:latin typeface="Wingdings" pitchFamily="2" charset="2"/>
              </a:rPr>
              <a:t>à</a:t>
            </a:r>
            <a:r>
              <a:rPr lang="en-US" sz="1700" dirty="0" err="1">
                <a:effectLst/>
                <a:highlight>
                  <a:srgbClr val="FFFFFF"/>
                </a:highlight>
                <a:latin typeface="Calibri" panose="020F0502020204030204" pitchFamily="34" charset="0"/>
              </a:rPr>
              <a:t>the</a:t>
            </a:r>
            <a:endParaRPr lang="en-US" sz="1700" dirty="0">
              <a:effectLst/>
              <a:highlight>
                <a:srgbClr val="FFFFFF"/>
              </a:highlight>
              <a:latin typeface="Calibri" panose="020F0502020204030204" pitchFamily="34" charset="0"/>
            </a:endParaRPr>
          </a:p>
          <a:p>
            <a:pPr marL="0" indent="0">
              <a:lnSpc>
                <a:spcPct val="100000"/>
              </a:lnSpc>
              <a:buNone/>
            </a:pPr>
            <a:br>
              <a:rPr lang="en-US" sz="1700" dirty="0">
                <a:effectLst/>
                <a:highlight>
                  <a:srgbClr val="FFFFFF"/>
                </a:highlight>
                <a:latin typeface="Calibri" panose="020F0502020204030204" pitchFamily="34" charset="0"/>
              </a:rPr>
            </a:br>
            <a:r>
              <a:rPr lang="en-US" sz="1700" dirty="0">
                <a:effectLst/>
                <a:highlight>
                  <a:srgbClr val="FFFFFF"/>
                </a:highlight>
                <a:latin typeface="Times"/>
              </a:rPr>
              <a:t>•</a:t>
            </a:r>
            <a:r>
              <a:rPr lang="en-US" sz="1700" dirty="0">
                <a:effectLst/>
                <a:highlight>
                  <a:srgbClr val="FFFFFF"/>
                </a:highlight>
                <a:latin typeface="Helvetica" pitchFamily="2" charset="0"/>
              </a:rPr>
              <a:t> </a:t>
            </a:r>
            <a:r>
              <a:rPr lang="en-US" sz="1700" dirty="0">
                <a:effectLst/>
                <a:highlight>
                  <a:srgbClr val="FFFFFF"/>
                </a:highlight>
                <a:latin typeface="Calibri" panose="020F0502020204030204" pitchFamily="34" charset="0"/>
              </a:rPr>
              <a:t>Suggest a correc</a:t>
            </a:r>
            <a:r>
              <a:rPr lang="en-US" sz="1700" dirty="0">
                <a:highlight>
                  <a:srgbClr val="FFFFFF"/>
                </a:highlight>
                <a:latin typeface="Calibri" panose="020F0502020204030204" pitchFamily="34" charset="0"/>
              </a:rPr>
              <a:t>ti</a:t>
            </a:r>
            <a:r>
              <a:rPr lang="en-US" sz="1700" dirty="0">
                <a:effectLst/>
                <a:highlight>
                  <a:srgbClr val="FFFFFF"/>
                </a:highlight>
                <a:latin typeface="Calibri" panose="020F0502020204030204" pitchFamily="34" charset="0"/>
              </a:rPr>
              <a:t>on </a:t>
            </a:r>
          </a:p>
          <a:p>
            <a:pPr marL="0" indent="0">
              <a:lnSpc>
                <a:spcPct val="100000"/>
              </a:lnSpc>
              <a:buNone/>
            </a:pPr>
            <a:r>
              <a:rPr lang="en-US" sz="1700" dirty="0">
                <a:effectLst/>
                <a:highlight>
                  <a:srgbClr val="FFFFFF"/>
                </a:highlight>
                <a:latin typeface="Times"/>
              </a:rPr>
              <a:t>•</a:t>
            </a:r>
            <a:r>
              <a:rPr lang="en-US" sz="1700" dirty="0">
                <a:effectLst/>
                <a:highlight>
                  <a:srgbClr val="FFFFFF"/>
                </a:highlight>
                <a:latin typeface="Helvetica" pitchFamily="2" charset="0"/>
              </a:rPr>
              <a:t> </a:t>
            </a:r>
            <a:r>
              <a:rPr lang="en-US" sz="1700" dirty="0">
                <a:effectLst/>
                <a:highlight>
                  <a:srgbClr val="FFFFFF"/>
                </a:highlight>
                <a:latin typeface="Calibri" panose="020F0502020204030204" pitchFamily="34" charset="0"/>
              </a:rPr>
              <a:t>Suggestion lists</a:t>
            </a:r>
            <a:endParaRPr lang="en-US" sz="1700" dirty="0">
              <a:effectLst/>
              <a:highlight>
                <a:srgbClr val="FFFFFF"/>
              </a:highlight>
            </a:endParaRPr>
          </a:p>
          <a:p>
            <a:pPr marL="0" indent="0">
              <a:lnSpc>
                <a:spcPct val="100000"/>
              </a:lnSpc>
              <a:buNone/>
            </a:pPr>
            <a:endParaRPr lang="en-US" sz="1700" dirty="0"/>
          </a:p>
        </p:txBody>
      </p:sp>
      <p:pic>
        <p:nvPicPr>
          <p:cNvPr id="6" name="Picture 5" descr="Bubble sheet test paper and pencil">
            <a:extLst>
              <a:ext uri="{FF2B5EF4-FFF2-40B4-BE49-F238E27FC236}">
                <a16:creationId xmlns:a16="http://schemas.microsoft.com/office/drawing/2014/main" id="{91D02E42-727E-EA5B-177D-F27F03C0F149}"/>
              </a:ext>
            </a:extLst>
          </p:cNvPr>
          <p:cNvPicPr>
            <a:picLocks noChangeAspect="1"/>
          </p:cNvPicPr>
          <p:nvPr/>
        </p:nvPicPr>
        <p:blipFill rotWithShape="1">
          <a:blip r:embed="rId3"/>
          <a:srcRect l="26297" r="845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4" name="TextBox 3">
            <a:extLst>
              <a:ext uri="{FF2B5EF4-FFF2-40B4-BE49-F238E27FC236}">
                <a16:creationId xmlns:a16="http://schemas.microsoft.com/office/drawing/2014/main" id="{D8197AAA-E815-34C3-AD43-4F56920E7245}"/>
              </a:ext>
            </a:extLst>
          </p:cNvPr>
          <p:cNvSpPr txBox="1"/>
          <p:nvPr/>
        </p:nvSpPr>
        <p:spPr>
          <a:xfrm>
            <a:off x="630195" y="10873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045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3AE766-1EC6-9F47-FF3C-975B2144B8FD}"/>
              </a:ext>
            </a:extLst>
          </p:cNvPr>
          <p:cNvSpPr>
            <a:spLocks noGrp="1"/>
          </p:cNvSpPr>
          <p:nvPr>
            <p:ph type="title"/>
          </p:nvPr>
        </p:nvSpPr>
        <p:spPr>
          <a:xfrm>
            <a:off x="841248" y="426720"/>
            <a:ext cx="10506456" cy="1919141"/>
          </a:xfrm>
        </p:spPr>
        <p:txBody>
          <a:bodyPr anchor="b">
            <a:normAutofit/>
          </a:bodyPr>
          <a:lstStyle/>
          <a:p>
            <a:r>
              <a:rPr lang="en-US" sz="6000" dirty="0"/>
              <a:t>Example of Real-Word Spell Correction [P. Norvig]</a:t>
            </a:r>
          </a:p>
        </p:txBody>
      </p:sp>
      <p:sp>
        <p:nvSpPr>
          <p:cNvPr id="19" name="Rectangle 18">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5CF6CE-FE99-8D31-ECE1-3A63D319D214}"/>
              </a:ext>
            </a:extLst>
          </p:cNvPr>
          <p:cNvSpPr>
            <a:spLocks noGrp="1"/>
          </p:cNvSpPr>
          <p:nvPr>
            <p:ph idx="1"/>
          </p:nvPr>
        </p:nvSpPr>
        <p:spPr>
          <a:xfrm>
            <a:off x="841248" y="3337269"/>
            <a:ext cx="10509504" cy="2905686"/>
          </a:xfrm>
        </p:spPr>
        <p:txBody>
          <a:bodyPr>
            <a:normAutofit/>
          </a:bodyPr>
          <a:lstStyle/>
          <a:p>
            <a:r>
              <a:rPr lang="en-US" sz="2000" dirty="0"/>
              <a:t> Example: “two of thew” </a:t>
            </a:r>
          </a:p>
          <a:p>
            <a:pPr lvl="1"/>
            <a:r>
              <a:rPr lang="en-US" sz="2000" dirty="0"/>
              <a:t> Candidate (two) = {two, to, </a:t>
            </a:r>
            <a:r>
              <a:rPr lang="en-US" sz="2000" dirty="0" err="1"/>
              <a:t>tao</a:t>
            </a:r>
            <a:r>
              <a:rPr lang="en-US" sz="2000" dirty="0"/>
              <a:t>, too} </a:t>
            </a:r>
          </a:p>
          <a:p>
            <a:pPr lvl="1"/>
            <a:r>
              <a:rPr lang="en-US" sz="2000" dirty="0"/>
              <a:t> Candidate (of) = {of, off, on} </a:t>
            </a:r>
          </a:p>
          <a:p>
            <a:pPr lvl="1"/>
            <a:r>
              <a:rPr lang="en-US" sz="2000" dirty="0"/>
              <a:t> Candidate (thew) = {thew, the, threw, thaw}</a:t>
            </a:r>
          </a:p>
        </p:txBody>
      </p:sp>
    </p:spTree>
    <p:extLst>
      <p:ext uri="{BB962C8B-B14F-4D97-AF65-F5344CB8AC3E}">
        <p14:creationId xmlns:p14="http://schemas.microsoft.com/office/powerpoint/2010/main" val="504911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3256733-3D77-20AF-8C0F-7F188245645B}"/>
              </a:ext>
            </a:extLst>
          </p:cNvPr>
          <p:cNvSpPr txBox="1"/>
          <p:nvPr/>
        </p:nvSpPr>
        <p:spPr>
          <a:xfrm>
            <a:off x="0" y="13786"/>
            <a:ext cx="12192000" cy="684421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n-US" dirty="0"/>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7DD5E6-79F7-1A50-B121-BB48B5E46DA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t>Graph of all Possible Candidate Combinations</a:t>
            </a:r>
          </a:p>
        </p:txBody>
      </p:sp>
      <p:sp>
        <p:nvSpPr>
          <p:cNvPr id="3" name="Content Placeholder 2">
            <a:extLst>
              <a:ext uri="{FF2B5EF4-FFF2-40B4-BE49-F238E27FC236}">
                <a16:creationId xmlns:a16="http://schemas.microsoft.com/office/drawing/2014/main" id="{A557F125-2CE8-7463-593F-3C4F22541B05}"/>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dirty="0"/>
              <a:t>Each path corresponds to a possible sentence</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B46911B-99E5-27D0-48B0-1D17B645561C}"/>
              </a:ext>
            </a:extLst>
          </p:cNvPr>
          <p:cNvPicPr>
            <a:picLocks noChangeAspect="1"/>
          </p:cNvPicPr>
          <p:nvPr/>
        </p:nvPicPr>
        <p:blipFill>
          <a:blip r:embed="rId3"/>
          <a:stretch>
            <a:fillRect/>
          </a:stretch>
        </p:blipFill>
        <p:spPr>
          <a:xfrm>
            <a:off x="5039041" y="1536701"/>
            <a:ext cx="7094484" cy="4114800"/>
          </a:xfrm>
          <a:prstGeom prst="rect">
            <a:avLst/>
          </a:prstGeom>
        </p:spPr>
      </p:pic>
    </p:spTree>
    <p:extLst>
      <p:ext uri="{BB962C8B-B14F-4D97-AF65-F5344CB8AC3E}">
        <p14:creationId xmlns:p14="http://schemas.microsoft.com/office/powerpoint/2010/main" val="2846867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AAE3E3A-2336-00A7-F1C0-C78A96B433EC}"/>
              </a:ext>
            </a:extLst>
          </p:cNvPr>
          <p:cNvSpPr txBox="1"/>
          <p:nvPr/>
        </p:nvSpPr>
        <p:spPr>
          <a:xfrm>
            <a:off x="0" y="41944"/>
            <a:ext cx="12192000" cy="681605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n-US" dirty="0"/>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20004A-72B6-7E53-80AC-C56869117F7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a:t>Graph of all Possible Candidate Combinations</a:t>
            </a:r>
          </a:p>
        </p:txBody>
      </p:sp>
      <p:sp>
        <p:nvSpPr>
          <p:cNvPr id="3" name="Content Placeholder 2">
            <a:extLst>
              <a:ext uri="{FF2B5EF4-FFF2-40B4-BE49-F238E27FC236}">
                <a16:creationId xmlns:a16="http://schemas.microsoft.com/office/drawing/2014/main" id="{A0810AFE-E5C3-FBEE-1EC0-566BBF8B6085}"/>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a:t>One possible path (sentence)</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diagram of a diagram&#10;&#10;Description automatically generated">
            <a:extLst>
              <a:ext uri="{FF2B5EF4-FFF2-40B4-BE49-F238E27FC236}">
                <a16:creationId xmlns:a16="http://schemas.microsoft.com/office/drawing/2014/main" id="{A834840A-63A1-2F5A-5A68-61D220BC7597}"/>
              </a:ext>
            </a:extLst>
          </p:cNvPr>
          <p:cNvPicPr>
            <a:picLocks noChangeAspect="1"/>
          </p:cNvPicPr>
          <p:nvPr/>
        </p:nvPicPr>
        <p:blipFill>
          <a:blip r:embed="rId3"/>
          <a:stretch>
            <a:fillRect/>
          </a:stretch>
        </p:blipFill>
        <p:spPr>
          <a:xfrm>
            <a:off x="5015838" y="1428921"/>
            <a:ext cx="7143142" cy="40001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822391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5896C76-BA9F-F992-1732-0F0242620C13}"/>
              </a:ext>
            </a:extLst>
          </p:cNvPr>
          <p:cNvSpPr txBox="1"/>
          <p:nvPr/>
        </p:nvSpPr>
        <p:spPr>
          <a:xfrm>
            <a:off x="0" y="0"/>
            <a:ext cx="1219200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n-US" dirty="0"/>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B10BC0-7D0E-34D1-F593-3216F3753A7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a:t>Graph of all Possible Candidate Combinations</a:t>
            </a:r>
          </a:p>
        </p:txBody>
      </p:sp>
      <p:sp>
        <p:nvSpPr>
          <p:cNvPr id="3" name="Content Placeholder 2">
            <a:extLst>
              <a:ext uri="{FF2B5EF4-FFF2-40B4-BE49-F238E27FC236}">
                <a16:creationId xmlns:a16="http://schemas.microsoft.com/office/drawing/2014/main" id="{3F5DCAAD-5064-4153-9767-74F56A9AEB3E}"/>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a:t>Another possible path (sentence)</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43251EA-8971-5096-0C2B-E8BE688CD99F}"/>
              </a:ext>
            </a:extLst>
          </p:cNvPr>
          <p:cNvPicPr>
            <a:picLocks noChangeAspect="1"/>
          </p:cNvPicPr>
          <p:nvPr/>
        </p:nvPicPr>
        <p:blipFill>
          <a:blip r:embed="rId3"/>
          <a:stretch>
            <a:fillRect/>
          </a:stretch>
        </p:blipFill>
        <p:spPr>
          <a:xfrm>
            <a:off x="5001205" y="1558900"/>
            <a:ext cx="7126788" cy="3991000"/>
          </a:xfrm>
          <a:prstGeom prst="rect">
            <a:avLst/>
          </a:prstGeom>
        </p:spPr>
      </p:pic>
    </p:spTree>
    <p:extLst>
      <p:ext uri="{BB962C8B-B14F-4D97-AF65-F5344CB8AC3E}">
        <p14:creationId xmlns:p14="http://schemas.microsoft.com/office/powerpoint/2010/main" val="1694615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1F8E33-2009-95A3-352A-56208AE03E1D}"/>
              </a:ext>
            </a:extLst>
          </p:cNvPr>
          <p:cNvSpPr txBox="1"/>
          <p:nvPr/>
        </p:nvSpPr>
        <p:spPr>
          <a:xfrm>
            <a:off x="0" y="0"/>
            <a:ext cx="1219200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n-US" dirty="0"/>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B10BC0-7D0E-34D1-F593-3216F3753A7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a:t>Graph of all Possible Candidate Combinations</a:t>
            </a:r>
          </a:p>
        </p:txBody>
      </p:sp>
      <p:sp>
        <p:nvSpPr>
          <p:cNvPr id="3" name="Content Placeholder 2">
            <a:extLst>
              <a:ext uri="{FF2B5EF4-FFF2-40B4-BE49-F238E27FC236}">
                <a16:creationId xmlns:a16="http://schemas.microsoft.com/office/drawing/2014/main" id="{3F5DCAAD-5064-4153-9767-74F56A9AEB3E}"/>
              </a:ext>
            </a:extLst>
          </p:cNvPr>
          <p:cNvSpPr>
            <a:spLocks noGrp="1"/>
          </p:cNvSpPr>
          <p:nvPr>
            <p:ph idx="1"/>
          </p:nvPr>
        </p:nvSpPr>
        <p:spPr>
          <a:xfrm>
            <a:off x="477981" y="4872922"/>
            <a:ext cx="3933306" cy="1208141"/>
          </a:xfrm>
        </p:spPr>
        <p:txBody>
          <a:bodyPr vert="horz" lIns="91440" tIns="45720" rIns="91440" bIns="45720" rtlCol="0">
            <a:normAutofit fontScale="85000" lnSpcReduction="20000"/>
          </a:bodyPr>
          <a:lstStyle/>
          <a:p>
            <a:r>
              <a:rPr lang="en-US" sz="2000" dirty="0"/>
              <a:t>Compute probability of each path (sentence) </a:t>
            </a:r>
          </a:p>
          <a:p>
            <a:r>
              <a:rPr lang="en-US" sz="2000" dirty="0"/>
              <a:t> Choose the path (sentence) of highest probability</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diagram of a network&#10;&#10;Description automatically generated">
            <a:extLst>
              <a:ext uri="{FF2B5EF4-FFF2-40B4-BE49-F238E27FC236}">
                <a16:creationId xmlns:a16="http://schemas.microsoft.com/office/drawing/2014/main" id="{E932E7D2-1FB3-6405-E75C-B51EC418BCD0}"/>
              </a:ext>
            </a:extLst>
          </p:cNvPr>
          <p:cNvPicPr>
            <a:picLocks noChangeAspect="1"/>
          </p:cNvPicPr>
          <p:nvPr/>
        </p:nvPicPr>
        <p:blipFill>
          <a:blip r:embed="rId3"/>
          <a:stretch>
            <a:fillRect/>
          </a:stretch>
        </p:blipFill>
        <p:spPr>
          <a:xfrm>
            <a:off x="5098296" y="1582500"/>
            <a:ext cx="6954454" cy="3894492"/>
          </a:xfrm>
          <a:prstGeom prst="rect">
            <a:avLst/>
          </a:prstGeom>
        </p:spPr>
      </p:pic>
    </p:spTree>
    <p:extLst>
      <p:ext uri="{BB962C8B-B14F-4D97-AF65-F5344CB8AC3E}">
        <p14:creationId xmlns:p14="http://schemas.microsoft.com/office/powerpoint/2010/main" val="551994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2C412CB-6675-0C7F-B414-0F090D53A2CD}"/>
              </a:ext>
            </a:extLst>
          </p:cNvPr>
          <p:cNvSpPr txBox="1"/>
          <p:nvPr/>
        </p:nvSpPr>
        <p:spPr>
          <a:xfrm>
            <a:off x="0" y="0"/>
            <a:ext cx="1219200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n-US" dirty="0"/>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20004A-72B6-7E53-80AC-C56869117F7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t>Noisy Channel for Real-Word Spell Correction</a:t>
            </a:r>
          </a:p>
        </p:txBody>
      </p:sp>
      <p:sp>
        <p:nvSpPr>
          <p:cNvPr id="3" name="Content Placeholder 2">
            <a:extLst>
              <a:ext uri="{FF2B5EF4-FFF2-40B4-BE49-F238E27FC236}">
                <a16:creationId xmlns:a16="http://schemas.microsoft.com/office/drawing/2014/main" id="{A0810AFE-E5C3-FBEE-1EC0-566BBF8B6085}"/>
              </a:ext>
            </a:extLst>
          </p:cNvPr>
          <p:cNvSpPr>
            <a:spLocks noGrp="1"/>
          </p:cNvSpPr>
          <p:nvPr>
            <p:ph idx="1"/>
          </p:nvPr>
        </p:nvSpPr>
        <p:spPr>
          <a:xfrm>
            <a:off x="477981" y="4872922"/>
            <a:ext cx="3933306" cy="1208141"/>
          </a:xfrm>
        </p:spPr>
        <p:txBody>
          <a:bodyPr vert="horz" lIns="91440" tIns="45720" rIns="91440" bIns="45720" rtlCol="0">
            <a:normAutofit/>
          </a:bodyPr>
          <a:lstStyle/>
          <a:p>
            <a:r>
              <a:rPr lang="en-US" sz="1400" dirty="0"/>
              <a:t>The best probability path (sentence), hopefully </a:t>
            </a:r>
          </a:p>
          <a:p>
            <a:r>
              <a:rPr lang="en-US" sz="1400" dirty="0"/>
              <a:t> Can use DP (dynamic programming) to speed up computation </a:t>
            </a:r>
            <a:endParaRPr lang="en-US" sz="2000" dirty="0"/>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7504007-405A-39B0-BF6D-EBE05A955FB8}"/>
              </a:ext>
            </a:extLst>
          </p:cNvPr>
          <p:cNvPicPr>
            <a:picLocks noChangeAspect="1"/>
          </p:cNvPicPr>
          <p:nvPr/>
        </p:nvPicPr>
        <p:blipFill>
          <a:blip r:embed="rId3"/>
          <a:stretch>
            <a:fillRect/>
          </a:stretch>
        </p:blipFill>
        <p:spPr>
          <a:xfrm>
            <a:off x="5041893" y="1655116"/>
            <a:ext cx="7051534" cy="3827155"/>
          </a:xfrm>
          <a:prstGeom prst="rect">
            <a:avLst/>
          </a:prstGeom>
        </p:spPr>
      </p:pic>
    </p:spTree>
    <p:extLst>
      <p:ext uri="{BB962C8B-B14F-4D97-AF65-F5344CB8AC3E}">
        <p14:creationId xmlns:p14="http://schemas.microsoft.com/office/powerpoint/2010/main" val="2260373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690EF-7373-E66C-AAB1-03E145A1887B}"/>
              </a:ext>
            </a:extLst>
          </p:cNvPr>
          <p:cNvSpPr>
            <a:spLocks noGrp="1"/>
          </p:cNvSpPr>
          <p:nvPr>
            <p:ph type="title"/>
          </p:nvPr>
        </p:nvSpPr>
        <p:spPr>
          <a:xfrm>
            <a:off x="841248" y="251312"/>
            <a:ext cx="10506456" cy="1010264"/>
          </a:xfrm>
        </p:spPr>
        <p:txBody>
          <a:bodyPr anchor="ctr">
            <a:normAutofit/>
          </a:bodyPr>
          <a:lstStyle/>
          <a:p>
            <a:r>
              <a:rPr lang="en-US" b="1" dirty="0"/>
              <a:t>Simplification: One Error per Sentence</a:t>
            </a:r>
          </a:p>
        </p:txBody>
      </p:sp>
      <p:sp>
        <p:nvSpPr>
          <p:cNvPr id="27" name="Rectangle 26">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1BDB323-5991-B282-9209-7A4975535400}"/>
              </a:ext>
            </a:extLst>
          </p:cNvPr>
          <p:cNvGraphicFramePr>
            <a:graphicFrameLocks noGrp="1"/>
          </p:cNvGraphicFramePr>
          <p:nvPr>
            <p:ph idx="1"/>
            <p:extLst>
              <p:ext uri="{D42A27DB-BD31-4B8C-83A1-F6EECF244321}">
                <p14:modId xmlns:p14="http://schemas.microsoft.com/office/powerpoint/2010/main" val="1392618431"/>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2964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E3A8A-F58C-267F-75B8-CD344E454CDD}"/>
              </a:ext>
            </a:extLst>
          </p:cNvPr>
          <p:cNvSpPr>
            <a:spLocks noGrp="1"/>
          </p:cNvSpPr>
          <p:nvPr>
            <p:ph type="title"/>
          </p:nvPr>
        </p:nvSpPr>
        <p:spPr>
          <a:xfrm>
            <a:off x="841248" y="251312"/>
            <a:ext cx="10506456" cy="1010264"/>
          </a:xfrm>
        </p:spPr>
        <p:txBody>
          <a:bodyPr anchor="ctr">
            <a:normAutofit/>
          </a:bodyPr>
          <a:lstStyle/>
          <a:p>
            <a:r>
              <a:rPr lang="en-US" b="1" dirty="0"/>
              <a:t>Where to Get Probabilities</a:t>
            </a:r>
          </a:p>
        </p:txBody>
      </p:sp>
      <p:sp>
        <p:nvSpPr>
          <p:cNvPr id="13" name="Rectangle 1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AFEB441E-AB6A-9FB3-83B3-F16D8E28FA2E}"/>
              </a:ext>
            </a:extLst>
          </p:cNvPr>
          <p:cNvGraphicFramePr>
            <a:graphicFrameLocks noGrp="1"/>
          </p:cNvGraphicFramePr>
          <p:nvPr>
            <p:ph idx="1"/>
            <p:extLst>
              <p:ext uri="{D42A27DB-BD31-4B8C-83A1-F6EECF244321}">
                <p14:modId xmlns:p14="http://schemas.microsoft.com/office/powerpoint/2010/main" val="2274851652"/>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0084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14C69-038D-7F11-DD22-D9F6312CA97E}"/>
              </a:ext>
            </a:extLst>
          </p:cNvPr>
          <p:cNvSpPr>
            <a:spLocks noGrp="1"/>
          </p:cNvSpPr>
          <p:nvPr>
            <p:ph type="title"/>
          </p:nvPr>
        </p:nvSpPr>
        <p:spPr>
          <a:xfrm>
            <a:off x="5080216" y="1076324"/>
            <a:ext cx="6272784" cy="1535051"/>
          </a:xfrm>
        </p:spPr>
        <p:txBody>
          <a:bodyPr anchor="b">
            <a:normAutofit/>
          </a:bodyPr>
          <a:lstStyle/>
          <a:p>
            <a:r>
              <a:rPr lang="en-US" sz="5200" b="1" dirty="0"/>
              <a:t>Probability of No Error</a:t>
            </a:r>
          </a:p>
        </p:txBody>
      </p:sp>
      <p:pic>
        <p:nvPicPr>
          <p:cNvPr id="5" name="Picture 4" descr="Programming data on computer monitor">
            <a:extLst>
              <a:ext uri="{FF2B5EF4-FFF2-40B4-BE49-F238E27FC236}">
                <a16:creationId xmlns:a16="http://schemas.microsoft.com/office/drawing/2014/main" id="{940D6CCD-7F89-E9F3-BABE-D802FB11CA27}"/>
              </a:ext>
            </a:extLst>
          </p:cNvPr>
          <p:cNvPicPr>
            <a:picLocks noChangeAspect="1"/>
          </p:cNvPicPr>
          <p:nvPr/>
        </p:nvPicPr>
        <p:blipFill rotWithShape="1">
          <a:blip r:embed="rId3"/>
          <a:srcRect l="33047" r="23102" b="-1"/>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EFB4B80-ED0D-67EB-D31A-3BA5C41D8E1A}"/>
              </a:ext>
            </a:extLst>
          </p:cNvPr>
          <p:cNvSpPr>
            <a:spLocks noGrp="1"/>
          </p:cNvSpPr>
          <p:nvPr>
            <p:ph idx="1"/>
          </p:nvPr>
        </p:nvSpPr>
        <p:spPr>
          <a:xfrm>
            <a:off x="4940516" y="3115847"/>
            <a:ext cx="7111764" cy="3506724"/>
          </a:xfrm>
        </p:spPr>
        <p:txBody>
          <a:bodyPr>
            <a:normAutofit lnSpcReduction="10000"/>
          </a:bodyPr>
          <a:lstStyle/>
          <a:p>
            <a:pPr>
              <a:lnSpc>
                <a:spcPct val="100000"/>
              </a:lnSpc>
            </a:pPr>
            <a:r>
              <a:rPr lang="en-US" sz="1800" dirty="0"/>
              <a:t>Noisy channel probability for correctly typed word? </a:t>
            </a:r>
          </a:p>
          <a:p>
            <a:pPr lvl="1">
              <a:lnSpc>
                <a:spcPct val="100000"/>
              </a:lnSpc>
            </a:pPr>
            <a:r>
              <a:rPr lang="en-US" sz="1800" b="1" dirty="0"/>
              <a:t> P </a:t>
            </a:r>
            <a:r>
              <a:rPr lang="en-US" sz="1800" dirty="0"/>
              <a:t>(the | the) </a:t>
            </a:r>
          </a:p>
          <a:p>
            <a:pPr lvl="1">
              <a:lnSpc>
                <a:spcPct val="100000"/>
              </a:lnSpc>
            </a:pPr>
            <a:r>
              <a:rPr lang="en-US" sz="1800" dirty="0"/>
              <a:t> i.e. probability of no error </a:t>
            </a:r>
          </a:p>
          <a:p>
            <a:pPr>
              <a:lnSpc>
                <a:spcPct val="100000"/>
              </a:lnSpc>
            </a:pPr>
            <a:r>
              <a:rPr lang="en-US" sz="1800" dirty="0"/>
              <a:t> Depends on the application </a:t>
            </a:r>
          </a:p>
          <a:p>
            <a:pPr lvl="1">
              <a:lnSpc>
                <a:spcPct val="100000"/>
              </a:lnSpc>
            </a:pPr>
            <a:r>
              <a:rPr lang="en-US" sz="1800" dirty="0"/>
              <a:t> .90 (1 error in 10 words) </a:t>
            </a:r>
          </a:p>
          <a:p>
            <a:pPr lvl="2">
              <a:lnSpc>
                <a:spcPct val="100000"/>
              </a:lnSpc>
            </a:pPr>
            <a:r>
              <a:rPr lang="en-US" sz="1800" dirty="0"/>
              <a:t> for Olga </a:t>
            </a:r>
          </a:p>
          <a:p>
            <a:pPr>
              <a:lnSpc>
                <a:spcPct val="100000"/>
              </a:lnSpc>
            </a:pPr>
            <a:r>
              <a:rPr lang="en-US" sz="1800" dirty="0"/>
              <a:t> .95 (1 error in 20 words) </a:t>
            </a:r>
          </a:p>
          <a:p>
            <a:pPr>
              <a:lnSpc>
                <a:spcPct val="100000"/>
              </a:lnSpc>
            </a:pPr>
            <a:r>
              <a:rPr lang="en-US" sz="1800" dirty="0"/>
              <a:t> .99 (1 error in 100 words) </a:t>
            </a:r>
          </a:p>
          <a:p>
            <a:pPr>
              <a:lnSpc>
                <a:spcPct val="100000"/>
              </a:lnSpc>
            </a:pPr>
            <a:r>
              <a:rPr lang="en-US" sz="1800" dirty="0"/>
              <a:t> .995 (1 error in 200 words) </a:t>
            </a:r>
          </a:p>
          <a:p>
            <a:pPr lvl="1">
              <a:lnSpc>
                <a:spcPct val="100000"/>
              </a:lnSpc>
            </a:pPr>
            <a:r>
              <a:rPr lang="en-US" sz="1800" dirty="0"/>
              <a:t> for English literature major</a:t>
            </a:r>
          </a:p>
        </p:txBody>
      </p:sp>
    </p:spTree>
    <p:extLst>
      <p:ext uri="{BB962C8B-B14F-4D97-AF65-F5344CB8AC3E}">
        <p14:creationId xmlns:p14="http://schemas.microsoft.com/office/powerpoint/2010/main" val="803860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EE0987-1759-350C-3978-30E3D98D912C}"/>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b="1" dirty="0"/>
              <a:t>Peter Norvig’s Example Continued</a:t>
            </a:r>
          </a:p>
        </p:txBody>
      </p:sp>
      <p:sp>
        <p:nvSpPr>
          <p:cNvPr id="30" name="Rectangle 2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table&#10;&#10;Description automatically generated">
            <a:extLst>
              <a:ext uri="{FF2B5EF4-FFF2-40B4-BE49-F238E27FC236}">
                <a16:creationId xmlns:a16="http://schemas.microsoft.com/office/drawing/2014/main" id="{3E19C18C-DB9A-E265-935B-B092A6431376}"/>
              </a:ext>
            </a:extLst>
          </p:cNvPr>
          <p:cNvPicPr>
            <a:picLocks noGrp="1" noChangeAspect="1"/>
          </p:cNvPicPr>
          <p:nvPr>
            <p:ph idx="1"/>
          </p:nvPr>
        </p:nvPicPr>
        <p:blipFill>
          <a:blip r:embed="rId2"/>
          <a:stretch>
            <a:fillRect/>
          </a:stretch>
        </p:blipFill>
        <p:spPr>
          <a:xfrm>
            <a:off x="739463" y="2091095"/>
            <a:ext cx="10716539" cy="4206240"/>
          </a:xfrm>
          <a:prstGeom prst="rect">
            <a:avLst/>
          </a:prstGeom>
        </p:spPr>
      </p:pic>
    </p:spTree>
    <p:extLst>
      <p:ext uri="{BB962C8B-B14F-4D97-AF65-F5344CB8AC3E}">
        <p14:creationId xmlns:p14="http://schemas.microsoft.com/office/powerpoint/2010/main" val="1896365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781B-BCC6-3389-445C-C41DF54E9A3E}"/>
              </a:ext>
            </a:extLst>
          </p:cNvPr>
          <p:cNvSpPr>
            <a:spLocks noGrp="1"/>
          </p:cNvSpPr>
          <p:nvPr>
            <p:ph type="title"/>
          </p:nvPr>
        </p:nvSpPr>
        <p:spPr/>
        <p:txBody>
          <a:bodyPr/>
          <a:lstStyle/>
          <a:p>
            <a:r>
              <a:rPr lang="en-US" sz="4000" dirty="0"/>
              <a:t>Types of Spelling Errors</a:t>
            </a:r>
            <a:endParaRPr lang="en-US" dirty="0"/>
          </a:p>
        </p:txBody>
      </p:sp>
      <p:graphicFrame>
        <p:nvGraphicFramePr>
          <p:cNvPr id="7" name="Content Placeholder 2">
            <a:extLst>
              <a:ext uri="{FF2B5EF4-FFF2-40B4-BE49-F238E27FC236}">
                <a16:creationId xmlns:a16="http://schemas.microsoft.com/office/drawing/2014/main" id="{ED53D033-589F-DFE6-0324-AF8D8FBDAD05}"/>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9092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3912DE-7BE9-E156-C8B4-3D29EFAC31D0}"/>
              </a:ext>
            </a:extLst>
          </p:cNvPr>
          <p:cNvSpPr>
            <a:spLocks noGrp="1"/>
          </p:cNvSpPr>
          <p:nvPr>
            <p:ph type="title"/>
          </p:nvPr>
        </p:nvSpPr>
        <p:spPr>
          <a:xfrm>
            <a:off x="1115568" y="548640"/>
            <a:ext cx="10168128" cy="1179576"/>
          </a:xfrm>
        </p:spPr>
        <p:txBody>
          <a:bodyPr>
            <a:normAutofit/>
          </a:bodyPr>
          <a:lstStyle/>
          <a:p>
            <a:r>
              <a:rPr lang="en-US" b="1" dirty="0"/>
              <a:t>HCI issues in spelling</a:t>
            </a:r>
          </a:p>
        </p:txBody>
      </p:sp>
      <p:sp>
        <p:nvSpPr>
          <p:cNvPr id="24" name="Rectangle 2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C671176-05AC-0E62-080D-FD810A9900DA}"/>
              </a:ext>
            </a:extLst>
          </p:cNvPr>
          <p:cNvGraphicFramePr>
            <a:graphicFrameLocks noGrp="1"/>
          </p:cNvGraphicFramePr>
          <p:nvPr>
            <p:ph idx="1"/>
            <p:extLst>
              <p:ext uri="{D42A27DB-BD31-4B8C-83A1-F6EECF244321}">
                <p14:modId xmlns:p14="http://schemas.microsoft.com/office/powerpoint/2010/main" val="2247041316"/>
              </p:ext>
            </p:extLst>
          </p:nvPr>
        </p:nvGraphicFramePr>
        <p:xfrm>
          <a:off x="512550" y="2147358"/>
          <a:ext cx="11095758" cy="42305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1280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E118-6617-D09A-FC66-054A028DB2B5}"/>
              </a:ext>
            </a:extLst>
          </p:cNvPr>
          <p:cNvSpPr>
            <a:spLocks noGrp="1"/>
          </p:cNvSpPr>
          <p:nvPr>
            <p:ph type="title"/>
          </p:nvPr>
        </p:nvSpPr>
        <p:spPr/>
        <p:txBody>
          <a:bodyPr/>
          <a:lstStyle/>
          <a:p>
            <a:r>
              <a:rPr lang="en-US" b="1" dirty="0"/>
              <a:t>State of the art noisy channel</a:t>
            </a:r>
          </a:p>
        </p:txBody>
      </p:sp>
      <p:sp>
        <p:nvSpPr>
          <p:cNvPr id="3" name="Content Placeholder 2">
            <a:extLst>
              <a:ext uri="{FF2B5EF4-FFF2-40B4-BE49-F238E27FC236}">
                <a16:creationId xmlns:a16="http://schemas.microsoft.com/office/drawing/2014/main" id="{D16BAEB8-C6D8-7D79-C317-DC5F30A5EE09}"/>
              </a:ext>
            </a:extLst>
          </p:cNvPr>
          <p:cNvSpPr>
            <a:spLocks noGrp="1"/>
          </p:cNvSpPr>
          <p:nvPr>
            <p:ph idx="1"/>
          </p:nvPr>
        </p:nvSpPr>
        <p:spPr/>
        <p:txBody>
          <a:bodyPr>
            <a:normAutofit fontScale="92500" lnSpcReduction="10000"/>
          </a:bodyPr>
          <a:lstStyle/>
          <a:p>
            <a:r>
              <a:rPr lang="en-US" dirty="0"/>
              <a:t>Never just multiply the prior and the error model </a:t>
            </a:r>
          </a:p>
          <a:p>
            <a:r>
              <a:rPr lang="en-US" dirty="0"/>
              <a:t> Independence assumptions → probabilities not commensurate </a:t>
            </a:r>
          </a:p>
          <a:p>
            <a:r>
              <a:rPr lang="en-US" dirty="0"/>
              <a:t> Instead: weigh them </a:t>
            </a:r>
          </a:p>
          <a:p>
            <a:pPr marL="0" marR="294640" indent="0" algn="ctr">
              <a:lnSpc>
                <a:spcPts val="3140"/>
              </a:lnSpc>
              <a:spcBef>
                <a:spcPts val="1880"/>
              </a:spcBef>
              <a:buNone/>
            </a:pPr>
            <a:r>
              <a:rPr lang="en-US" sz="2800" i="1" spc="-1165" dirty="0">
                <a:latin typeface="Times New Roman"/>
                <a:cs typeface="Times New Roman"/>
              </a:rPr>
              <a:t>w</a:t>
            </a:r>
            <a:r>
              <a:rPr lang="en-US" sz="4400" baseline="3086" dirty="0">
                <a:latin typeface="Times New Roman"/>
                <a:cs typeface="Times New Roman"/>
              </a:rPr>
              <a:t>ˆ</a:t>
            </a:r>
            <a:r>
              <a:rPr lang="en-US" sz="4400" spc="209" baseline="3086" dirty="0">
                <a:latin typeface="Times New Roman"/>
                <a:cs typeface="Times New Roman"/>
              </a:rPr>
              <a:t> </a:t>
            </a:r>
            <a:r>
              <a:rPr lang="en-US" sz="2800" spc="5" dirty="0">
                <a:latin typeface="Symbol"/>
                <a:cs typeface="Symbol"/>
              </a:rPr>
              <a:t></a:t>
            </a:r>
            <a:r>
              <a:rPr lang="en-US" sz="2800" spc="-140" dirty="0">
                <a:latin typeface="Times New Roman"/>
                <a:cs typeface="Times New Roman"/>
              </a:rPr>
              <a:t> </a:t>
            </a:r>
            <a:r>
              <a:rPr lang="en-US" sz="2800" spc="-20" dirty="0">
                <a:latin typeface="Times New Roman"/>
                <a:cs typeface="Times New Roman"/>
              </a:rPr>
              <a:t>a</a:t>
            </a:r>
            <a:r>
              <a:rPr lang="en-US" sz="2800" spc="-25" dirty="0">
                <a:latin typeface="Times New Roman"/>
                <a:cs typeface="Times New Roman"/>
              </a:rPr>
              <a:t>r</a:t>
            </a:r>
            <a:r>
              <a:rPr lang="en-US" sz="2800" dirty="0">
                <a:latin typeface="Times New Roman"/>
                <a:cs typeface="Times New Roman"/>
              </a:rPr>
              <a:t>gm</a:t>
            </a:r>
            <a:r>
              <a:rPr lang="en-US" sz="2800" spc="-20" dirty="0">
                <a:latin typeface="Times New Roman"/>
                <a:cs typeface="Times New Roman"/>
              </a:rPr>
              <a:t>a</a:t>
            </a:r>
            <a:r>
              <a:rPr lang="en-US" sz="2800" dirty="0">
                <a:latin typeface="Times New Roman"/>
                <a:cs typeface="Times New Roman"/>
              </a:rPr>
              <a:t>x</a:t>
            </a:r>
            <a:r>
              <a:rPr lang="en-US" sz="2800" spc="-305" dirty="0">
                <a:latin typeface="Times New Roman"/>
                <a:cs typeface="Times New Roman"/>
              </a:rPr>
              <a:t> </a:t>
            </a:r>
            <a:r>
              <a:rPr lang="en-US" sz="2800" i="1" spc="85" dirty="0">
                <a:latin typeface="Times New Roman"/>
                <a:cs typeface="Times New Roman"/>
              </a:rPr>
              <a:t>P</a:t>
            </a:r>
            <a:r>
              <a:rPr lang="en-US" sz="2800" spc="170" dirty="0">
                <a:latin typeface="Times New Roman"/>
                <a:cs typeface="Times New Roman"/>
              </a:rPr>
              <a:t>(</a:t>
            </a:r>
            <a:r>
              <a:rPr lang="en-US" sz="2800" i="1" dirty="0">
                <a:latin typeface="Times New Roman"/>
                <a:cs typeface="Times New Roman"/>
              </a:rPr>
              <a:t>x</a:t>
            </a:r>
            <a:r>
              <a:rPr lang="en-US" sz="2800" i="1" spc="-125" dirty="0">
                <a:latin typeface="Times New Roman"/>
                <a:cs typeface="Times New Roman"/>
              </a:rPr>
              <a:t> </a:t>
            </a:r>
            <a:r>
              <a:rPr lang="en-US" sz="2800" dirty="0">
                <a:latin typeface="Times New Roman"/>
                <a:cs typeface="Times New Roman"/>
              </a:rPr>
              <a:t>|</a:t>
            </a:r>
            <a:r>
              <a:rPr lang="en-US" sz="2800" spc="-210" dirty="0">
                <a:latin typeface="Times New Roman"/>
                <a:cs typeface="Times New Roman"/>
              </a:rPr>
              <a:t> </a:t>
            </a:r>
            <a:r>
              <a:rPr lang="en-US" sz="2800" i="1" spc="85" dirty="0">
                <a:latin typeface="Times New Roman"/>
                <a:cs typeface="Times New Roman"/>
              </a:rPr>
              <a:t>w</a:t>
            </a:r>
            <a:r>
              <a:rPr lang="en-US" sz="2800" spc="55" dirty="0">
                <a:latin typeface="Times New Roman"/>
                <a:cs typeface="Times New Roman"/>
              </a:rPr>
              <a:t>)</a:t>
            </a:r>
            <a:r>
              <a:rPr lang="en-US" sz="2800" i="1" spc="85" dirty="0">
                <a:latin typeface="Times New Roman"/>
                <a:cs typeface="Times New Roman"/>
              </a:rPr>
              <a:t>P</a:t>
            </a:r>
            <a:r>
              <a:rPr lang="en-US" sz="2800" spc="60" dirty="0">
                <a:latin typeface="Times New Roman"/>
                <a:cs typeface="Times New Roman"/>
              </a:rPr>
              <a:t>(</a:t>
            </a:r>
            <a:r>
              <a:rPr lang="en-US" sz="2800" i="1" spc="85" dirty="0">
                <a:latin typeface="Times New Roman"/>
                <a:cs typeface="Times New Roman"/>
              </a:rPr>
              <a:t>w</a:t>
            </a:r>
            <a:r>
              <a:rPr lang="en-US" sz="2800" spc="35" dirty="0">
                <a:latin typeface="Times New Roman"/>
                <a:cs typeface="Times New Roman"/>
              </a:rPr>
              <a:t>)</a:t>
            </a:r>
            <a:r>
              <a:rPr lang="en-US" sz="2800" spc="-37" baseline="36036" dirty="0">
                <a:latin typeface="Symbol"/>
                <a:cs typeface="Symbol"/>
              </a:rPr>
              <a:t></a:t>
            </a:r>
            <a:endParaRPr lang="en-US" sz="2800" baseline="36036" dirty="0">
              <a:latin typeface="Symbol"/>
              <a:cs typeface="Symbol"/>
            </a:endParaRPr>
          </a:p>
          <a:p>
            <a:pPr marL="0" marR="1702435" indent="0" algn="ctr">
              <a:lnSpc>
                <a:spcPts val="2060"/>
              </a:lnSpc>
              <a:buNone/>
            </a:pPr>
            <a:r>
              <a:rPr lang="en-US" sz="2000" i="1" spc="-10" dirty="0" err="1">
                <a:latin typeface="Times New Roman"/>
                <a:cs typeface="Times New Roman"/>
              </a:rPr>
              <a:t>w</a:t>
            </a:r>
            <a:r>
              <a:rPr lang="en-US" sz="2000" spc="-10" dirty="0" err="1">
                <a:latin typeface="Symbol"/>
                <a:cs typeface="Symbol"/>
              </a:rPr>
              <a:t></a:t>
            </a:r>
            <a:r>
              <a:rPr lang="en-US" sz="2000" i="1" spc="-10" dirty="0" err="1">
                <a:latin typeface="Times New Roman"/>
                <a:cs typeface="Times New Roman"/>
              </a:rPr>
              <a:t>V</a:t>
            </a:r>
            <a:endParaRPr lang="en-US" sz="2000" dirty="0">
              <a:latin typeface="Times New Roman"/>
              <a:cs typeface="Times New Roman"/>
            </a:endParaRPr>
          </a:p>
          <a:p>
            <a:endParaRPr lang="en-US" dirty="0"/>
          </a:p>
          <a:p>
            <a:r>
              <a:rPr lang="en-US" dirty="0"/>
              <a:t>Learn </a:t>
            </a:r>
            <a:r>
              <a:rPr lang="el-GR" dirty="0"/>
              <a:t>λ </a:t>
            </a:r>
            <a:r>
              <a:rPr lang="en-US" dirty="0"/>
              <a:t>from a validation set</a:t>
            </a:r>
          </a:p>
        </p:txBody>
      </p:sp>
    </p:spTree>
    <p:extLst>
      <p:ext uri="{BB962C8B-B14F-4D97-AF65-F5344CB8AC3E}">
        <p14:creationId xmlns:p14="http://schemas.microsoft.com/office/powerpoint/2010/main" val="2175339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FE40CC-6D6E-58D9-0248-3FDEDD9BD52C}"/>
              </a:ext>
            </a:extLst>
          </p:cNvPr>
          <p:cNvSpPr>
            <a:spLocks noGrp="1"/>
          </p:cNvSpPr>
          <p:nvPr>
            <p:ph type="title"/>
          </p:nvPr>
        </p:nvSpPr>
        <p:spPr>
          <a:xfrm>
            <a:off x="5080216" y="1076324"/>
            <a:ext cx="6272784" cy="1535051"/>
          </a:xfrm>
        </p:spPr>
        <p:txBody>
          <a:bodyPr vert="horz" lIns="91440" tIns="45720" rIns="91440" bIns="45720" rtlCol="0" anchor="b">
            <a:normAutofit/>
          </a:bodyPr>
          <a:lstStyle/>
          <a:p>
            <a:r>
              <a:rPr lang="en-US" sz="5200" b="1" spc="-10" dirty="0"/>
              <a:t>Phonetic</a:t>
            </a:r>
            <a:r>
              <a:rPr lang="en-US" sz="5200" b="1" spc="-40" dirty="0"/>
              <a:t> </a:t>
            </a:r>
            <a:r>
              <a:rPr lang="en-US" sz="5200" b="1" spc="-5" dirty="0"/>
              <a:t>error</a:t>
            </a:r>
            <a:r>
              <a:rPr lang="en-US" sz="5200" b="1" spc="-35" dirty="0"/>
              <a:t> </a:t>
            </a:r>
            <a:r>
              <a:rPr lang="en-US" sz="5200" b="1" spc="-5" dirty="0"/>
              <a:t>model</a:t>
            </a:r>
            <a:endParaRPr lang="en-US" sz="5200" b="1" dirty="0"/>
          </a:p>
        </p:txBody>
      </p:sp>
      <p:pic>
        <p:nvPicPr>
          <p:cNvPr id="6" name="Picture 5" descr="Exclamation mark on a yellow background">
            <a:extLst>
              <a:ext uri="{FF2B5EF4-FFF2-40B4-BE49-F238E27FC236}">
                <a16:creationId xmlns:a16="http://schemas.microsoft.com/office/drawing/2014/main" id="{1E6BBE85-1FB1-E1CD-FC00-85F25E1D5E3C}"/>
              </a:ext>
            </a:extLst>
          </p:cNvPr>
          <p:cNvPicPr>
            <a:picLocks noChangeAspect="1"/>
          </p:cNvPicPr>
          <p:nvPr/>
        </p:nvPicPr>
        <p:blipFill rotWithShape="1">
          <a:blip r:embed="rId3"/>
          <a:srcRect l="31823" r="18906"/>
          <a:stretch/>
        </p:blipFill>
        <p:spPr>
          <a:xfrm>
            <a:off x="20" y="10"/>
            <a:ext cx="4505305" cy="6857990"/>
          </a:xfrm>
          <a:prstGeom prst="rect">
            <a:avLst/>
          </a:prstGeom>
        </p:spPr>
      </p:pic>
      <p:sp>
        <p:nvSpPr>
          <p:cNvPr id="12"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bject 7">
            <a:extLst>
              <a:ext uri="{FF2B5EF4-FFF2-40B4-BE49-F238E27FC236}">
                <a16:creationId xmlns:a16="http://schemas.microsoft.com/office/drawing/2014/main" id="{2BD79F0A-B0A8-DA76-FB1C-995491F08790}"/>
              </a:ext>
            </a:extLst>
          </p:cNvPr>
          <p:cNvSpPr txBox="1"/>
          <p:nvPr/>
        </p:nvSpPr>
        <p:spPr>
          <a:xfrm>
            <a:off x="4889520" y="3483884"/>
            <a:ext cx="7302480" cy="3698282"/>
          </a:xfrm>
          <a:prstGeom prst="rect">
            <a:avLst/>
          </a:prstGeom>
        </p:spPr>
        <p:txBody>
          <a:bodyPr vert="horz" lIns="91440" tIns="45720" rIns="91440" bIns="45720" rtlCol="0">
            <a:normAutofit/>
          </a:bodyPr>
          <a:lstStyle/>
          <a:p>
            <a:pPr marL="241300" indent="-228600">
              <a:spcBef>
                <a:spcPts val="400"/>
              </a:spcBef>
              <a:buClr>
                <a:srgbClr val="CC0000"/>
              </a:buClr>
              <a:buFont typeface="Arial" panose="020B0604020202020204" pitchFamily="34" charset="0"/>
              <a:buChar char="•"/>
              <a:tabLst>
                <a:tab pos="1040765" algn="l"/>
                <a:tab pos="1041400" algn="l"/>
              </a:tabLst>
            </a:pPr>
            <a:r>
              <a:rPr lang="en-US" sz="1400" spc="-5" dirty="0"/>
              <a:t>Metaphone,</a:t>
            </a:r>
            <a:r>
              <a:rPr lang="en-US" sz="1400" spc="-10" dirty="0"/>
              <a:t> </a:t>
            </a:r>
            <a:r>
              <a:rPr lang="en-US" sz="1400" spc="-5" dirty="0"/>
              <a:t>used</a:t>
            </a:r>
            <a:r>
              <a:rPr lang="en-US" sz="1400" spc="-10" dirty="0"/>
              <a:t> </a:t>
            </a:r>
            <a:r>
              <a:rPr lang="en-US" sz="1400" dirty="0"/>
              <a:t>in</a:t>
            </a:r>
            <a:r>
              <a:rPr lang="en-US" sz="1400" spc="-5" dirty="0"/>
              <a:t> GNU</a:t>
            </a:r>
            <a:r>
              <a:rPr lang="en-US" sz="1400" spc="-20" dirty="0"/>
              <a:t> </a:t>
            </a:r>
            <a:r>
              <a:rPr lang="en-US" sz="1400" dirty="0" err="1"/>
              <a:t>aspell</a:t>
            </a:r>
            <a:endParaRPr lang="en-US" sz="1400" dirty="0"/>
          </a:p>
          <a:p>
            <a:pPr marL="698500" lvl="1" indent="-228600">
              <a:spcBef>
                <a:spcPts val="400"/>
              </a:spcBef>
              <a:buFont typeface="Arial" panose="020B0604020202020204" pitchFamily="34" charset="0"/>
              <a:buChar char="•"/>
              <a:tabLst>
                <a:tab pos="697865" algn="l"/>
                <a:tab pos="698500" algn="l"/>
              </a:tabLst>
            </a:pPr>
            <a:r>
              <a:rPr lang="en-US" sz="1400" spc="-5" dirty="0"/>
              <a:t>Convert</a:t>
            </a:r>
            <a:r>
              <a:rPr lang="en-US" sz="1400" spc="5" dirty="0"/>
              <a:t> </a:t>
            </a:r>
            <a:r>
              <a:rPr lang="en-US" sz="1400" spc="-5" dirty="0"/>
              <a:t>misspelling</a:t>
            </a:r>
            <a:r>
              <a:rPr lang="en-US" sz="1400" spc="10" dirty="0"/>
              <a:t> </a:t>
            </a:r>
            <a:r>
              <a:rPr lang="en-US" sz="1400" dirty="0"/>
              <a:t>to </a:t>
            </a:r>
            <a:r>
              <a:rPr lang="en-US" sz="1400" spc="-5" dirty="0"/>
              <a:t>metaphone</a:t>
            </a:r>
            <a:r>
              <a:rPr lang="en-US" sz="1400" spc="5" dirty="0"/>
              <a:t> </a:t>
            </a:r>
            <a:r>
              <a:rPr lang="en-US" sz="1400" spc="-5" dirty="0"/>
              <a:t>pronunciation</a:t>
            </a:r>
            <a:endParaRPr lang="en-US" sz="1400" dirty="0"/>
          </a:p>
          <a:p>
            <a:pPr marL="1041400" lvl="2" indent="-228600">
              <a:spcBef>
                <a:spcPts val="450"/>
              </a:spcBef>
              <a:buClr>
                <a:srgbClr val="CC0000"/>
              </a:buClr>
              <a:buFont typeface="Arial" panose="020B0604020202020204" pitchFamily="34" charset="0"/>
              <a:buChar char="•"/>
              <a:tabLst>
                <a:tab pos="1040765" algn="l"/>
                <a:tab pos="1041400" algn="l"/>
              </a:tabLst>
            </a:pPr>
            <a:r>
              <a:rPr lang="en-US" sz="1400" spc="-5" dirty="0"/>
              <a:t>“Drop </a:t>
            </a:r>
            <a:r>
              <a:rPr lang="en-US" sz="1400" dirty="0"/>
              <a:t>duplicate</a:t>
            </a:r>
            <a:r>
              <a:rPr lang="en-US" sz="1400" spc="-10" dirty="0"/>
              <a:t> </a:t>
            </a:r>
            <a:r>
              <a:rPr lang="en-US" sz="1400" spc="-5" dirty="0"/>
              <a:t>adjacent</a:t>
            </a:r>
            <a:r>
              <a:rPr lang="en-US" sz="1400" dirty="0"/>
              <a:t> </a:t>
            </a:r>
            <a:r>
              <a:rPr lang="en-US" sz="1400" spc="-10" dirty="0"/>
              <a:t>letters,</a:t>
            </a:r>
            <a:r>
              <a:rPr lang="en-US" sz="1400" spc="-5" dirty="0"/>
              <a:t> </a:t>
            </a:r>
            <a:r>
              <a:rPr lang="en-US" sz="1400" dirty="0"/>
              <a:t>except</a:t>
            </a:r>
            <a:r>
              <a:rPr lang="en-US" sz="1400" spc="-5" dirty="0"/>
              <a:t> for</a:t>
            </a:r>
            <a:r>
              <a:rPr lang="en-US" sz="1400" dirty="0"/>
              <a:t> </a:t>
            </a:r>
            <a:r>
              <a:rPr lang="en-US" sz="1400" spc="-5" dirty="0"/>
              <a:t>C.”</a:t>
            </a:r>
            <a:endParaRPr lang="en-US" sz="1400" dirty="0"/>
          </a:p>
          <a:p>
            <a:pPr marL="1041400" lvl="2" indent="-228600">
              <a:spcBef>
                <a:spcPts val="440"/>
              </a:spcBef>
              <a:buClr>
                <a:srgbClr val="CC0000"/>
              </a:buClr>
              <a:buFont typeface="Arial" panose="020B0604020202020204" pitchFamily="34" charset="0"/>
              <a:buChar char="•"/>
              <a:tabLst>
                <a:tab pos="1040765" algn="l"/>
                <a:tab pos="1041400" algn="l"/>
              </a:tabLst>
            </a:pPr>
            <a:r>
              <a:rPr lang="en-US" sz="1400" dirty="0"/>
              <a:t>“If</a:t>
            </a:r>
            <a:r>
              <a:rPr lang="en-US" sz="1400" spc="-5" dirty="0"/>
              <a:t> </a:t>
            </a:r>
            <a:r>
              <a:rPr lang="en-US" sz="1400" dirty="0"/>
              <a:t>the </a:t>
            </a:r>
            <a:r>
              <a:rPr lang="en-US" sz="1400" spc="-5" dirty="0"/>
              <a:t>word</a:t>
            </a:r>
            <a:r>
              <a:rPr lang="en-US" sz="1400" dirty="0"/>
              <a:t> begins</a:t>
            </a:r>
            <a:r>
              <a:rPr lang="en-US" sz="1400" spc="-5" dirty="0"/>
              <a:t> with</a:t>
            </a:r>
            <a:r>
              <a:rPr lang="en-US" sz="1400" dirty="0"/>
              <a:t> </a:t>
            </a:r>
            <a:r>
              <a:rPr lang="en-US" sz="1400" spc="-5" dirty="0"/>
              <a:t>'KN',</a:t>
            </a:r>
            <a:r>
              <a:rPr lang="en-US" sz="1400" dirty="0"/>
              <a:t> 'GN', 'PN',</a:t>
            </a:r>
            <a:r>
              <a:rPr lang="en-US" sz="1400" spc="-5" dirty="0"/>
              <a:t> </a:t>
            </a:r>
            <a:r>
              <a:rPr lang="en-US" sz="1400" dirty="0"/>
              <a:t>'AE', </a:t>
            </a:r>
            <a:r>
              <a:rPr lang="en-US" sz="1400" spc="-5" dirty="0"/>
              <a:t>'WR',</a:t>
            </a:r>
            <a:r>
              <a:rPr lang="en-US" sz="1400" dirty="0"/>
              <a:t> </a:t>
            </a:r>
            <a:r>
              <a:rPr lang="en-US" sz="1400" spc="-5" dirty="0"/>
              <a:t>drop</a:t>
            </a:r>
            <a:r>
              <a:rPr lang="en-US" sz="1400" dirty="0"/>
              <a:t> the</a:t>
            </a:r>
            <a:r>
              <a:rPr lang="en-US" sz="1400" spc="-5" dirty="0"/>
              <a:t> first</a:t>
            </a:r>
            <a:r>
              <a:rPr lang="en-US" sz="1400" dirty="0"/>
              <a:t> </a:t>
            </a:r>
            <a:r>
              <a:rPr lang="en-US" sz="1400" spc="-10" dirty="0"/>
              <a:t>letter.”</a:t>
            </a:r>
            <a:endParaRPr lang="en-US" sz="1400" dirty="0"/>
          </a:p>
          <a:p>
            <a:pPr marL="1041400" lvl="2" indent="-228600">
              <a:spcBef>
                <a:spcPts val="440"/>
              </a:spcBef>
              <a:buClr>
                <a:srgbClr val="CC0000"/>
              </a:buClr>
              <a:buFont typeface="Arial" panose="020B0604020202020204" pitchFamily="34" charset="0"/>
              <a:buChar char="•"/>
              <a:tabLst>
                <a:tab pos="1040765" algn="l"/>
                <a:tab pos="1041400" algn="l"/>
              </a:tabLst>
            </a:pPr>
            <a:r>
              <a:rPr lang="en-US" sz="1400" spc="-5" dirty="0"/>
              <a:t>“Drop 'B' </a:t>
            </a:r>
            <a:r>
              <a:rPr lang="en-US" sz="1400" dirty="0"/>
              <a:t>if</a:t>
            </a:r>
            <a:r>
              <a:rPr lang="en-US" sz="1400" spc="-5" dirty="0"/>
              <a:t> </a:t>
            </a:r>
            <a:r>
              <a:rPr lang="en-US" sz="1400" spc="-10" dirty="0"/>
              <a:t>after</a:t>
            </a:r>
            <a:r>
              <a:rPr lang="en-US" sz="1400" spc="-5" dirty="0"/>
              <a:t> </a:t>
            </a:r>
            <a:r>
              <a:rPr lang="en-US" sz="1400" dirty="0"/>
              <a:t>'M'</a:t>
            </a:r>
            <a:r>
              <a:rPr lang="en-US" sz="1400" spc="-10" dirty="0"/>
              <a:t> </a:t>
            </a:r>
            <a:r>
              <a:rPr lang="en-US" sz="1400" dirty="0"/>
              <a:t>and if</a:t>
            </a:r>
            <a:r>
              <a:rPr lang="en-US" sz="1400" spc="-5" dirty="0"/>
              <a:t> </a:t>
            </a:r>
            <a:r>
              <a:rPr lang="en-US" sz="1400" dirty="0"/>
              <a:t>it</a:t>
            </a:r>
            <a:r>
              <a:rPr lang="en-US" sz="1400" spc="-5" dirty="0"/>
              <a:t> </a:t>
            </a:r>
            <a:r>
              <a:rPr lang="en-US" sz="1400" dirty="0"/>
              <a:t>is</a:t>
            </a:r>
            <a:r>
              <a:rPr lang="en-US" sz="1400" spc="-5" dirty="0"/>
              <a:t> </a:t>
            </a:r>
            <a:r>
              <a:rPr lang="en-US" sz="1400" dirty="0"/>
              <a:t>at</a:t>
            </a:r>
            <a:r>
              <a:rPr lang="en-US" sz="1400" spc="-5" dirty="0"/>
              <a:t> </a:t>
            </a:r>
            <a:r>
              <a:rPr lang="en-US" sz="1400" dirty="0"/>
              <a:t>the</a:t>
            </a:r>
            <a:r>
              <a:rPr lang="en-US" sz="1400" spc="-5" dirty="0"/>
              <a:t> </a:t>
            </a:r>
            <a:r>
              <a:rPr lang="en-US" sz="1400" dirty="0"/>
              <a:t>end </a:t>
            </a:r>
            <a:r>
              <a:rPr lang="en-US" sz="1400" spc="-5" dirty="0"/>
              <a:t>of </a:t>
            </a:r>
            <a:r>
              <a:rPr lang="en-US" sz="1400" dirty="0"/>
              <a:t>the</a:t>
            </a:r>
            <a:r>
              <a:rPr lang="en-US" sz="1400" spc="-5" dirty="0"/>
              <a:t> word”</a:t>
            </a:r>
            <a:endParaRPr lang="en-US" sz="1400" dirty="0"/>
          </a:p>
          <a:p>
            <a:pPr marL="1041400" lvl="2" indent="-228600">
              <a:spcBef>
                <a:spcPts val="440"/>
              </a:spcBef>
              <a:buClr>
                <a:srgbClr val="CC0000"/>
              </a:buClr>
              <a:buFont typeface="Arial" panose="020B0604020202020204" pitchFamily="34" charset="0"/>
              <a:buChar char="•"/>
              <a:tabLst>
                <a:tab pos="1040765" algn="l"/>
                <a:tab pos="1041400" algn="l"/>
              </a:tabLst>
            </a:pPr>
            <a:r>
              <a:rPr lang="en-US" sz="1400" dirty="0"/>
              <a:t>…</a:t>
            </a:r>
          </a:p>
          <a:p>
            <a:pPr marL="698500" lvl="1" indent="-228600">
              <a:spcBef>
                <a:spcPts val="489"/>
              </a:spcBef>
              <a:buFont typeface="Arial" panose="020B0604020202020204" pitchFamily="34" charset="0"/>
              <a:buChar char="•"/>
              <a:tabLst>
                <a:tab pos="697865" algn="l"/>
                <a:tab pos="698500" algn="l"/>
              </a:tabLst>
            </a:pPr>
            <a:r>
              <a:rPr lang="en-US" sz="1400" dirty="0"/>
              <a:t>Find</a:t>
            </a:r>
            <a:r>
              <a:rPr lang="en-US" sz="1400" spc="5" dirty="0"/>
              <a:t> </a:t>
            </a:r>
            <a:r>
              <a:rPr lang="en-US" sz="1400" spc="-5" dirty="0"/>
              <a:t>words</a:t>
            </a:r>
            <a:r>
              <a:rPr lang="en-US" sz="1400" spc="5" dirty="0"/>
              <a:t> </a:t>
            </a:r>
            <a:r>
              <a:rPr lang="en-US" sz="1400" spc="-5" dirty="0"/>
              <a:t>whose</a:t>
            </a:r>
            <a:r>
              <a:rPr lang="en-US" sz="1400" spc="5" dirty="0"/>
              <a:t> </a:t>
            </a:r>
            <a:r>
              <a:rPr lang="en-US" sz="1400" spc="-5" dirty="0"/>
              <a:t>pronunciation</a:t>
            </a:r>
            <a:r>
              <a:rPr lang="en-US" sz="1400" spc="5" dirty="0"/>
              <a:t> </a:t>
            </a:r>
            <a:r>
              <a:rPr lang="en-US" sz="1400" dirty="0"/>
              <a:t>is</a:t>
            </a:r>
            <a:r>
              <a:rPr lang="en-US" sz="1400" spc="5" dirty="0"/>
              <a:t> </a:t>
            </a:r>
            <a:r>
              <a:rPr lang="en-US" sz="1400" spc="-250" dirty="0"/>
              <a:t>1-­‐2</a:t>
            </a:r>
            <a:r>
              <a:rPr lang="en-US" sz="1400" spc="5" dirty="0"/>
              <a:t> </a:t>
            </a:r>
            <a:r>
              <a:rPr lang="en-US" sz="1400" dirty="0"/>
              <a:t>edit</a:t>
            </a:r>
            <a:r>
              <a:rPr lang="en-US" sz="1400" spc="5" dirty="0"/>
              <a:t> </a:t>
            </a:r>
            <a:r>
              <a:rPr lang="en-US" sz="1400" dirty="0"/>
              <a:t>distance</a:t>
            </a:r>
            <a:r>
              <a:rPr lang="en-US" sz="1400" spc="5" dirty="0"/>
              <a:t> </a:t>
            </a:r>
            <a:r>
              <a:rPr lang="en-US" sz="1400" spc="-5" dirty="0"/>
              <a:t>from</a:t>
            </a:r>
            <a:r>
              <a:rPr lang="en-US" sz="1400" spc="5" dirty="0"/>
              <a:t> </a:t>
            </a:r>
            <a:r>
              <a:rPr lang="en-US" sz="1400" spc="-5" dirty="0"/>
              <a:t>misspelling’s</a:t>
            </a:r>
            <a:endParaRPr lang="en-US" sz="1400" dirty="0"/>
          </a:p>
          <a:p>
            <a:pPr marL="698500" lvl="1" indent="-228600">
              <a:spcBef>
                <a:spcPts val="500"/>
              </a:spcBef>
              <a:buFont typeface="Arial" panose="020B0604020202020204" pitchFamily="34" charset="0"/>
              <a:buChar char="•"/>
              <a:tabLst>
                <a:tab pos="697865" algn="l"/>
                <a:tab pos="698500" algn="l"/>
              </a:tabLst>
            </a:pPr>
            <a:r>
              <a:rPr lang="en-US" sz="1400" spc="-5" dirty="0"/>
              <a:t>Score</a:t>
            </a:r>
            <a:r>
              <a:rPr lang="en-US" sz="1400" spc="-20" dirty="0"/>
              <a:t> </a:t>
            </a:r>
            <a:r>
              <a:rPr lang="en-US" sz="1400" spc="-5" dirty="0"/>
              <a:t>result</a:t>
            </a:r>
            <a:r>
              <a:rPr lang="en-US" sz="1400" spc="-15" dirty="0"/>
              <a:t> </a:t>
            </a:r>
            <a:r>
              <a:rPr lang="en-US" sz="1400" dirty="0"/>
              <a:t>list</a:t>
            </a:r>
          </a:p>
          <a:p>
            <a:pPr marL="1041400" lvl="2" indent="-228600">
              <a:spcBef>
                <a:spcPts val="400"/>
              </a:spcBef>
              <a:buClr>
                <a:srgbClr val="CC0000"/>
              </a:buClr>
              <a:buFont typeface="Arial" panose="020B0604020202020204" pitchFamily="34" charset="0"/>
              <a:buChar char="•"/>
              <a:tabLst>
                <a:tab pos="1040765" algn="l"/>
                <a:tab pos="1041400" algn="l"/>
              </a:tabLst>
            </a:pPr>
            <a:r>
              <a:rPr lang="en-US" sz="1400" spc="-5" dirty="0"/>
              <a:t>Weighted </a:t>
            </a:r>
            <a:r>
              <a:rPr lang="en-US" sz="1400" dirty="0"/>
              <a:t>edit distance</a:t>
            </a:r>
            <a:r>
              <a:rPr lang="en-US" sz="1400" spc="-5" dirty="0"/>
              <a:t> of</a:t>
            </a:r>
            <a:r>
              <a:rPr lang="en-US" sz="1400" dirty="0"/>
              <a:t> candidate</a:t>
            </a:r>
            <a:r>
              <a:rPr lang="en-US" sz="1400" spc="-5" dirty="0"/>
              <a:t> </a:t>
            </a:r>
            <a:r>
              <a:rPr lang="en-US" sz="1400" dirty="0"/>
              <a:t>to</a:t>
            </a:r>
            <a:r>
              <a:rPr lang="en-US" sz="1400" spc="-5" dirty="0"/>
              <a:t> misspelling</a:t>
            </a:r>
          </a:p>
          <a:p>
            <a:pPr marL="1041400" lvl="2" indent="-228600">
              <a:spcBef>
                <a:spcPts val="400"/>
              </a:spcBef>
              <a:buClr>
                <a:srgbClr val="CC0000"/>
              </a:buClr>
              <a:buFont typeface="Arial" panose="020B0604020202020204" pitchFamily="34" charset="0"/>
              <a:buChar char="•"/>
              <a:tabLst>
                <a:tab pos="1040765" algn="l"/>
                <a:tab pos="1041400" algn="l"/>
              </a:tabLst>
            </a:pPr>
            <a:r>
              <a:rPr lang="en-US" sz="1400" dirty="0"/>
              <a:t>Edit distance</a:t>
            </a:r>
            <a:r>
              <a:rPr lang="en-US" sz="1400" spc="5" dirty="0"/>
              <a:t> </a:t>
            </a:r>
            <a:r>
              <a:rPr lang="en-US" sz="1400" spc="-5" dirty="0"/>
              <a:t>of</a:t>
            </a:r>
            <a:r>
              <a:rPr lang="en-US" sz="1400" spc="5" dirty="0"/>
              <a:t> </a:t>
            </a:r>
            <a:r>
              <a:rPr lang="en-US" sz="1400" dirty="0"/>
              <a:t>candidate</a:t>
            </a:r>
            <a:r>
              <a:rPr lang="en-US" sz="1400" spc="-5" dirty="0"/>
              <a:t> pronunciation</a:t>
            </a:r>
            <a:r>
              <a:rPr lang="en-US" sz="1400" spc="5" dirty="0"/>
              <a:t> </a:t>
            </a:r>
            <a:r>
              <a:rPr lang="en-US" sz="1400" dirty="0"/>
              <a:t>to</a:t>
            </a:r>
            <a:r>
              <a:rPr lang="en-US" sz="1400" spc="5" dirty="0"/>
              <a:t> </a:t>
            </a:r>
            <a:r>
              <a:rPr lang="en-US" sz="1400" spc="-5" dirty="0"/>
              <a:t>misspelling</a:t>
            </a:r>
            <a:r>
              <a:rPr lang="en-US" sz="1400" dirty="0"/>
              <a:t> </a:t>
            </a:r>
            <a:r>
              <a:rPr lang="en-US" sz="1400" spc="-5" dirty="0"/>
              <a:t>pronunciation</a:t>
            </a:r>
            <a:endParaRPr lang="en-US" sz="1400" dirty="0"/>
          </a:p>
          <a:p>
            <a:pPr marL="1041400" lvl="2" indent="-228600">
              <a:spcBef>
                <a:spcPts val="400"/>
              </a:spcBef>
              <a:buClr>
                <a:srgbClr val="CC0000"/>
              </a:buClr>
              <a:buFont typeface="Arial" panose="020B0604020202020204" pitchFamily="34" charset="0"/>
              <a:buChar char="•"/>
              <a:tabLst>
                <a:tab pos="1040765" algn="l"/>
                <a:tab pos="1041400" algn="l"/>
              </a:tabLst>
            </a:pPr>
            <a:endParaRPr lang="en-US" sz="1400" dirty="0"/>
          </a:p>
        </p:txBody>
      </p:sp>
    </p:spTree>
    <p:extLst>
      <p:ext uri="{BB962C8B-B14F-4D97-AF65-F5344CB8AC3E}">
        <p14:creationId xmlns:p14="http://schemas.microsoft.com/office/powerpoint/2010/main" val="3117812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B8A36-7927-103B-7494-FEDE38F50F0D}"/>
              </a:ext>
            </a:extLst>
          </p:cNvPr>
          <p:cNvSpPr>
            <a:spLocks noGrp="1"/>
          </p:cNvSpPr>
          <p:nvPr>
            <p:ph type="title"/>
          </p:nvPr>
        </p:nvSpPr>
        <p:spPr/>
        <p:txBody>
          <a:bodyPr/>
          <a:lstStyle/>
          <a:p>
            <a:r>
              <a:rPr lang="en-US" b="1" spc="-5" dirty="0"/>
              <a:t>Improvements</a:t>
            </a:r>
            <a:r>
              <a:rPr lang="en-US" b="1" spc="-10" dirty="0"/>
              <a:t> </a:t>
            </a:r>
            <a:r>
              <a:rPr lang="en-US" b="1" dirty="0"/>
              <a:t>to</a:t>
            </a:r>
            <a:r>
              <a:rPr lang="en-US" b="1" spc="-10" dirty="0"/>
              <a:t> </a:t>
            </a:r>
            <a:r>
              <a:rPr lang="en-US" b="1" spc="-5" dirty="0"/>
              <a:t>channel</a:t>
            </a:r>
            <a:r>
              <a:rPr lang="en-US" b="1" spc="-10" dirty="0"/>
              <a:t> </a:t>
            </a:r>
            <a:r>
              <a:rPr lang="en-US" b="1" dirty="0"/>
              <a:t>model</a:t>
            </a:r>
          </a:p>
        </p:txBody>
      </p:sp>
      <p:sp>
        <p:nvSpPr>
          <p:cNvPr id="3" name="Content Placeholder 2">
            <a:extLst>
              <a:ext uri="{FF2B5EF4-FFF2-40B4-BE49-F238E27FC236}">
                <a16:creationId xmlns:a16="http://schemas.microsoft.com/office/drawing/2014/main" id="{860B20D4-926B-C679-D27A-AD0F25CCBF76}"/>
              </a:ext>
            </a:extLst>
          </p:cNvPr>
          <p:cNvSpPr>
            <a:spLocks noGrp="1"/>
          </p:cNvSpPr>
          <p:nvPr>
            <p:ph idx="1"/>
          </p:nvPr>
        </p:nvSpPr>
        <p:spPr>
          <a:xfrm>
            <a:off x="495300" y="2133600"/>
            <a:ext cx="11442700" cy="4305300"/>
          </a:xfrm>
        </p:spPr>
        <p:txBody>
          <a:bodyPr>
            <a:normAutofit fontScale="92500" lnSpcReduction="20000"/>
          </a:bodyPr>
          <a:lstStyle/>
          <a:p>
            <a:r>
              <a:rPr lang="en-US" dirty="0"/>
              <a:t>Factors that could inﬂuence p(</a:t>
            </a:r>
            <a:r>
              <a:rPr lang="en-US" dirty="0" err="1"/>
              <a:t>misspelling|word</a:t>
            </a:r>
            <a:r>
              <a:rPr lang="en-US" dirty="0"/>
              <a:t>)</a:t>
            </a:r>
          </a:p>
          <a:p>
            <a:pPr lvl="1"/>
            <a:r>
              <a:rPr lang="en-US" dirty="0"/>
              <a:t>The source letter</a:t>
            </a:r>
          </a:p>
          <a:p>
            <a:pPr lvl="1"/>
            <a:r>
              <a:rPr lang="en-US" dirty="0"/>
              <a:t>The target letter</a:t>
            </a:r>
          </a:p>
          <a:p>
            <a:pPr lvl="1"/>
            <a:r>
              <a:rPr lang="en-US" dirty="0"/>
              <a:t>Surrounding letters</a:t>
            </a:r>
          </a:p>
          <a:p>
            <a:pPr lvl="1"/>
            <a:r>
              <a:rPr lang="en-US" dirty="0"/>
              <a:t>The position in the word</a:t>
            </a:r>
          </a:p>
          <a:p>
            <a:pPr lvl="1"/>
            <a:r>
              <a:rPr lang="en-US" dirty="0"/>
              <a:t>Nearby keys on the keyboard</a:t>
            </a:r>
          </a:p>
          <a:p>
            <a:pPr lvl="1"/>
            <a:r>
              <a:rPr lang="en-US" dirty="0"/>
              <a:t>Homology on the keyboard</a:t>
            </a:r>
          </a:p>
          <a:p>
            <a:pPr lvl="1"/>
            <a:r>
              <a:rPr lang="en-US" dirty="0"/>
              <a:t>Pronunciations</a:t>
            </a:r>
          </a:p>
          <a:p>
            <a:pPr lvl="1"/>
            <a:r>
              <a:rPr lang="en-US" dirty="0"/>
              <a:t>Likely morpheme transformations</a:t>
            </a:r>
          </a:p>
          <a:p>
            <a:pPr marL="457200" lvl="1" indent="0">
              <a:buNone/>
            </a:pPr>
            <a:endParaRPr lang="en-US" dirty="0"/>
          </a:p>
          <a:p>
            <a:r>
              <a:rPr lang="en-US" sz="2800" spc="-5" dirty="0">
                <a:latin typeface="Calibri"/>
                <a:cs typeface="Calibri"/>
              </a:rPr>
              <a:t>Incorporate pronunciation</a:t>
            </a:r>
            <a:r>
              <a:rPr lang="en-US" sz="2800" spc="5" dirty="0">
                <a:latin typeface="Calibri"/>
                <a:cs typeface="Calibri"/>
              </a:rPr>
              <a:t> </a:t>
            </a:r>
            <a:r>
              <a:rPr lang="en-US" sz="2800" dirty="0">
                <a:latin typeface="Calibri"/>
                <a:cs typeface="Calibri"/>
              </a:rPr>
              <a:t>into</a:t>
            </a:r>
            <a:r>
              <a:rPr lang="en-US" sz="2800" spc="5" dirty="0">
                <a:latin typeface="Calibri"/>
                <a:cs typeface="Calibri"/>
              </a:rPr>
              <a:t> </a:t>
            </a:r>
            <a:r>
              <a:rPr lang="en-US" sz="2800" dirty="0">
                <a:latin typeface="Calibri"/>
                <a:cs typeface="Calibri"/>
              </a:rPr>
              <a:t>channel</a:t>
            </a:r>
            <a:r>
              <a:rPr lang="en-US" sz="2800" spc="-5" dirty="0">
                <a:latin typeface="Calibri"/>
                <a:cs typeface="Calibri"/>
              </a:rPr>
              <a:t> </a:t>
            </a:r>
            <a:r>
              <a:rPr lang="en-US" sz="2800" spc="-5" dirty="0">
                <a:solidFill>
                  <a:srgbClr val="7CD7CF"/>
                </a:solidFill>
                <a:latin typeface="Calibri"/>
                <a:cs typeface="Calibri"/>
              </a:rPr>
              <a:t>(Toutanova</a:t>
            </a:r>
            <a:r>
              <a:rPr lang="en-US" sz="2800" dirty="0">
                <a:solidFill>
                  <a:srgbClr val="7CD7CF"/>
                </a:solidFill>
                <a:latin typeface="Calibri"/>
                <a:cs typeface="Calibri"/>
              </a:rPr>
              <a:t> and</a:t>
            </a:r>
            <a:r>
              <a:rPr lang="en-US" sz="2800" spc="5" dirty="0">
                <a:solidFill>
                  <a:srgbClr val="7CD7CF"/>
                </a:solidFill>
                <a:latin typeface="Calibri"/>
                <a:cs typeface="Calibri"/>
              </a:rPr>
              <a:t> </a:t>
            </a:r>
            <a:r>
              <a:rPr lang="en-US" sz="2800" spc="-5" dirty="0">
                <a:solidFill>
                  <a:srgbClr val="7CD7CF"/>
                </a:solidFill>
                <a:latin typeface="Calibri"/>
                <a:cs typeface="Calibri"/>
              </a:rPr>
              <a:t>Moore </a:t>
            </a:r>
            <a:r>
              <a:rPr lang="en-US" sz="2800" spc="-530" dirty="0">
                <a:solidFill>
                  <a:srgbClr val="7CD7CF"/>
                </a:solidFill>
                <a:latin typeface="Calibri"/>
                <a:cs typeface="Calibri"/>
              </a:rPr>
              <a:t> </a:t>
            </a:r>
            <a:r>
              <a:rPr lang="en-US" sz="2800" dirty="0">
                <a:solidFill>
                  <a:srgbClr val="7CD7CF"/>
                </a:solidFill>
                <a:latin typeface="Calibri"/>
                <a:cs typeface="Calibri"/>
              </a:rPr>
              <a:t>2002)</a:t>
            </a:r>
            <a:endParaRPr lang="en-US" sz="2800" dirty="0">
              <a:latin typeface="Calibri"/>
              <a:cs typeface="Calibri"/>
            </a:endParaRPr>
          </a:p>
          <a:p>
            <a:endParaRPr lang="en-US" dirty="0"/>
          </a:p>
        </p:txBody>
      </p:sp>
    </p:spTree>
    <p:extLst>
      <p:ext uri="{BB962C8B-B14F-4D97-AF65-F5344CB8AC3E}">
        <p14:creationId xmlns:p14="http://schemas.microsoft.com/office/powerpoint/2010/main" val="249676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759A3-818E-8900-7ACA-AB8EC2B8A27A}"/>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b="1" dirty="0"/>
              <a:t>Understanding Spelling Mistakes</a:t>
            </a:r>
            <a:endParaRPr lang="en-US" sz="5200" dirty="0"/>
          </a:p>
        </p:txBody>
      </p:sp>
      <p:sp>
        <p:nvSpPr>
          <p:cNvPr id="13" name="Rectangle 12">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4E10F022-5E6A-3648-314C-D62971E26BAE}"/>
              </a:ext>
            </a:extLst>
          </p:cNvPr>
          <p:cNvSpPr txBox="1">
            <a:spLocks noChangeArrowheads="1"/>
          </p:cNvSpPr>
          <p:nvPr/>
        </p:nvSpPr>
        <p:spPr bwMode="auto">
          <a:xfrm>
            <a:off x="612648" y="3292474"/>
            <a:ext cx="8251952" cy="322262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fontAlgn="base">
              <a:lnSpc>
                <a:spcPct val="100000"/>
              </a:lnSpc>
              <a:spcBef>
                <a:spcPct val="0"/>
              </a:spcBef>
              <a:spcAft>
                <a:spcPts val="600"/>
              </a:spcAft>
            </a:pPr>
            <a:r>
              <a:rPr lang="en-US" altLang="en-US" sz="1400" b="1" dirty="0"/>
              <a:t>In-depth Look at Error Sources</a:t>
            </a:r>
            <a:endParaRPr lang="en-US" altLang="en-US" sz="1400" dirty="0"/>
          </a:p>
          <a:p>
            <a:pPr lvl="1" fontAlgn="base">
              <a:lnSpc>
                <a:spcPct val="100000"/>
              </a:lnSpc>
              <a:spcBef>
                <a:spcPct val="0"/>
              </a:spcBef>
              <a:spcAft>
                <a:spcPts val="600"/>
              </a:spcAft>
            </a:pPr>
            <a:r>
              <a:rPr lang="en-US" altLang="en-US" sz="1400" dirty="0"/>
              <a:t>Explore the </a:t>
            </a:r>
            <a:r>
              <a:rPr lang="en-US" altLang="en-US" sz="1400" b="1" dirty="0"/>
              <a:t>source letter's role</a:t>
            </a:r>
            <a:r>
              <a:rPr lang="en-US" altLang="en-US" sz="1400" dirty="0"/>
              <a:t> in common typos.</a:t>
            </a:r>
          </a:p>
          <a:p>
            <a:pPr lvl="1" fontAlgn="base">
              <a:lnSpc>
                <a:spcPct val="100000"/>
              </a:lnSpc>
              <a:spcBef>
                <a:spcPct val="0"/>
              </a:spcBef>
              <a:spcAft>
                <a:spcPts val="600"/>
              </a:spcAft>
            </a:pPr>
            <a:r>
              <a:rPr lang="en-US" altLang="en-US" sz="1400" dirty="0"/>
              <a:t>Examine how </a:t>
            </a:r>
            <a:r>
              <a:rPr lang="en-US" altLang="en-US" sz="1400" b="1" dirty="0"/>
              <a:t>target letters</a:t>
            </a:r>
            <a:r>
              <a:rPr lang="en-US" altLang="en-US" sz="1400" dirty="0"/>
              <a:t> are often confused due to their shape or sound.</a:t>
            </a:r>
          </a:p>
          <a:p>
            <a:pPr marL="0" fontAlgn="base">
              <a:lnSpc>
                <a:spcPct val="100000"/>
              </a:lnSpc>
              <a:spcBef>
                <a:spcPct val="0"/>
              </a:spcBef>
              <a:spcAft>
                <a:spcPts val="600"/>
              </a:spcAft>
            </a:pPr>
            <a:r>
              <a:rPr lang="en-US" altLang="en-US" sz="1400" b="1" dirty="0"/>
              <a:t>Contextual Influence</a:t>
            </a:r>
            <a:endParaRPr lang="en-US" altLang="en-US" sz="1400" dirty="0"/>
          </a:p>
          <a:p>
            <a:pPr lvl="1" fontAlgn="base">
              <a:lnSpc>
                <a:spcPct val="100000"/>
              </a:lnSpc>
              <a:spcBef>
                <a:spcPct val="0"/>
              </a:spcBef>
              <a:spcAft>
                <a:spcPts val="600"/>
              </a:spcAft>
            </a:pPr>
            <a:r>
              <a:rPr lang="en-US" altLang="en-US" sz="1400" dirty="0"/>
              <a:t>Discuss the impact of </a:t>
            </a:r>
            <a:r>
              <a:rPr lang="en-US" altLang="en-US" sz="1400" b="1" dirty="0"/>
              <a:t>surrounding letters</a:t>
            </a:r>
            <a:r>
              <a:rPr lang="en-US" altLang="en-US" sz="1400" dirty="0"/>
              <a:t> on the likelihood of a letter being mistyped.</a:t>
            </a:r>
          </a:p>
          <a:p>
            <a:pPr lvl="1" fontAlgn="base">
              <a:lnSpc>
                <a:spcPct val="100000"/>
              </a:lnSpc>
              <a:spcBef>
                <a:spcPct val="0"/>
              </a:spcBef>
              <a:spcAft>
                <a:spcPts val="600"/>
              </a:spcAft>
            </a:pPr>
            <a:r>
              <a:rPr lang="en-US" altLang="en-US" sz="1400" dirty="0"/>
              <a:t>Analyze how the </a:t>
            </a:r>
            <a:r>
              <a:rPr lang="en-US" altLang="en-US" sz="1400" b="1" dirty="0"/>
              <a:t>position within a word</a:t>
            </a:r>
            <a:r>
              <a:rPr lang="en-US" altLang="en-US" sz="1400" dirty="0"/>
              <a:t> can predict the probability of misspelling (initial, medial, final).</a:t>
            </a:r>
          </a:p>
          <a:p>
            <a:pPr marL="0" fontAlgn="base">
              <a:lnSpc>
                <a:spcPct val="100000"/>
              </a:lnSpc>
              <a:spcBef>
                <a:spcPct val="0"/>
              </a:spcBef>
              <a:spcAft>
                <a:spcPts val="600"/>
              </a:spcAft>
            </a:pPr>
            <a:r>
              <a:rPr lang="en-US" altLang="en-US" sz="1400" b="1" dirty="0"/>
              <a:t>Keyboard Layout and Typing Errors</a:t>
            </a:r>
            <a:endParaRPr lang="en-US" altLang="en-US" sz="1400" dirty="0"/>
          </a:p>
          <a:p>
            <a:pPr lvl="1" fontAlgn="base">
              <a:lnSpc>
                <a:spcPct val="100000"/>
              </a:lnSpc>
              <a:spcBef>
                <a:spcPct val="0"/>
              </a:spcBef>
              <a:spcAft>
                <a:spcPts val="600"/>
              </a:spcAft>
            </a:pPr>
            <a:r>
              <a:rPr lang="en-US" altLang="en-US" sz="1400" dirty="0"/>
              <a:t>Present a heatmap of a keyboard to illustrate how </a:t>
            </a:r>
            <a:r>
              <a:rPr lang="en-US" altLang="en-US" sz="1400" b="1" dirty="0"/>
              <a:t>nearby keys</a:t>
            </a:r>
            <a:r>
              <a:rPr lang="en-US" altLang="en-US" sz="1400" dirty="0"/>
              <a:t> can result in mistyped words.</a:t>
            </a:r>
          </a:p>
          <a:p>
            <a:pPr lvl="1" fontAlgn="base">
              <a:lnSpc>
                <a:spcPct val="100000"/>
              </a:lnSpc>
              <a:spcBef>
                <a:spcPct val="0"/>
              </a:spcBef>
              <a:spcAft>
                <a:spcPts val="600"/>
              </a:spcAft>
            </a:pPr>
            <a:r>
              <a:rPr lang="en-US" altLang="en-US" sz="1400" dirty="0"/>
              <a:t>Define </a:t>
            </a:r>
            <a:r>
              <a:rPr lang="en-US" altLang="en-US" sz="1400" b="1" dirty="0"/>
              <a:t>keyboard homology</a:t>
            </a:r>
            <a:r>
              <a:rPr lang="en-US" altLang="en-US" sz="1400" dirty="0"/>
              <a:t> and its role in errors (e.g., 'q' mistaken for 'a').</a:t>
            </a:r>
          </a:p>
          <a:p>
            <a:pPr marL="0" fontAlgn="base">
              <a:lnSpc>
                <a:spcPct val="100000"/>
              </a:lnSpc>
              <a:spcBef>
                <a:spcPct val="0"/>
              </a:spcBef>
              <a:spcAft>
                <a:spcPts val="600"/>
              </a:spcAft>
            </a:pPr>
            <a:endParaRPr lang="en-US" altLang="en-US" sz="1400" dirty="0"/>
          </a:p>
        </p:txBody>
      </p:sp>
      <p:pic>
        <p:nvPicPr>
          <p:cNvPr id="8" name="Graphic 7" descr="Question mark">
            <a:extLst>
              <a:ext uri="{FF2B5EF4-FFF2-40B4-BE49-F238E27FC236}">
                <a16:creationId xmlns:a16="http://schemas.microsoft.com/office/drawing/2014/main" id="{C51ECC97-A9CB-C746-3B53-B74962FBF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666" y="1237005"/>
            <a:ext cx="4237686" cy="4237686"/>
          </a:xfrm>
          <a:prstGeom prst="rect">
            <a:avLst/>
          </a:prstGeom>
        </p:spPr>
      </p:pic>
    </p:spTree>
    <p:extLst>
      <p:ext uri="{BB962C8B-B14F-4D97-AF65-F5344CB8AC3E}">
        <p14:creationId xmlns:p14="http://schemas.microsoft.com/office/powerpoint/2010/main" val="718599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759A3-818E-8900-7ACA-AB8EC2B8A27A}"/>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b="1" dirty="0"/>
              <a:t>Understanding Spelling Mistakes</a:t>
            </a:r>
            <a:endParaRPr lang="en-US" sz="5200" dirty="0"/>
          </a:p>
        </p:txBody>
      </p:sp>
      <p:sp>
        <p:nvSpPr>
          <p:cNvPr id="15" name="Rectangle 14">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87832AD-B63C-E33A-6A2F-EEADF7E91472}"/>
              </a:ext>
            </a:extLst>
          </p:cNvPr>
          <p:cNvSpPr txBox="1"/>
          <p:nvPr/>
        </p:nvSpPr>
        <p:spPr>
          <a:xfrm>
            <a:off x="612648" y="3274186"/>
            <a:ext cx="7900610" cy="2907158"/>
          </a:xfrm>
          <a:prstGeom prst="rect">
            <a:avLst/>
          </a:prstGeom>
        </p:spPr>
        <p:txBody>
          <a:bodyPr vert="horz" lIns="91440" tIns="45720" rIns="91440" bIns="45720" rtlCol="0">
            <a:normAutofit fontScale="92500" lnSpcReduction="10000"/>
          </a:bodyPr>
          <a:lstStyle/>
          <a:p>
            <a:pPr indent="-228600">
              <a:spcAft>
                <a:spcPts val="600"/>
              </a:spcAft>
              <a:buFont typeface="Arial" panose="020B0604020202020204" pitchFamily="34" charset="0"/>
              <a:buChar char="•"/>
            </a:pPr>
            <a:r>
              <a:rPr lang="en-US" b="1" dirty="0"/>
              <a:t>Phonetics and Spelling</a:t>
            </a:r>
          </a:p>
          <a:p>
            <a:pPr marL="742950" lvl="1" indent="-228600">
              <a:spcAft>
                <a:spcPts val="600"/>
              </a:spcAft>
              <a:buFont typeface="Arial" panose="020B0604020202020204" pitchFamily="34" charset="0"/>
              <a:buChar char="•"/>
            </a:pPr>
            <a:r>
              <a:rPr lang="en-US" dirty="0"/>
              <a:t>Detail how pronunciation discrepancies can lead to phonetic misspellings (e.g., 'f' vs. '</a:t>
            </a:r>
            <a:r>
              <a:rPr lang="en-US" dirty="0" err="1"/>
              <a:t>ph</a:t>
            </a:r>
            <a:r>
              <a:rPr lang="en-US" dirty="0"/>
              <a:t>').</a:t>
            </a:r>
          </a:p>
          <a:p>
            <a:pPr marL="742950" lvl="1" indent="-228600">
              <a:spcAft>
                <a:spcPts val="600"/>
              </a:spcAft>
              <a:buFont typeface="Arial" panose="020B0604020202020204" pitchFamily="34" charset="0"/>
              <a:buChar char="•"/>
            </a:pPr>
            <a:r>
              <a:rPr lang="en-US" dirty="0"/>
              <a:t> Include audio clips to exemplify pronunciation-related misspellings.</a:t>
            </a:r>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r>
              <a:rPr lang="en-US" b="1" dirty="0"/>
              <a:t>Morphological Considerations</a:t>
            </a:r>
          </a:p>
          <a:p>
            <a:pPr marL="742950" lvl="1" indent="-228600">
              <a:spcAft>
                <a:spcPts val="600"/>
              </a:spcAft>
              <a:buFont typeface="Arial" panose="020B0604020202020204" pitchFamily="34" charset="0"/>
              <a:buChar char="•"/>
            </a:pPr>
            <a:r>
              <a:rPr lang="en-US" dirty="0"/>
              <a:t>Discuss morpheme transformations and their influence on word formation errors</a:t>
            </a:r>
          </a:p>
          <a:p>
            <a:pPr marL="742950" lvl="1" indent="-228600">
              <a:spcAft>
                <a:spcPts val="600"/>
              </a:spcAft>
              <a:buFont typeface="Arial" panose="020B0604020202020204" pitchFamily="34" charset="0"/>
              <a:buChar char="•"/>
            </a:pPr>
            <a:r>
              <a:rPr lang="en-US" dirty="0"/>
              <a:t>Present examples where morpheme transformations lead to common spelling mistakes.</a:t>
            </a:r>
          </a:p>
        </p:txBody>
      </p:sp>
      <p:pic>
        <p:nvPicPr>
          <p:cNvPr id="8" name="Graphic 7" descr="Question mark">
            <a:extLst>
              <a:ext uri="{FF2B5EF4-FFF2-40B4-BE49-F238E27FC236}">
                <a16:creationId xmlns:a16="http://schemas.microsoft.com/office/drawing/2014/main" id="{C51ECC97-A9CB-C746-3B53-B74962FBFC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3258" y="1310157"/>
            <a:ext cx="4237686" cy="4237686"/>
          </a:xfrm>
          <a:prstGeom prst="rect">
            <a:avLst/>
          </a:prstGeom>
        </p:spPr>
      </p:pic>
    </p:spTree>
    <p:extLst>
      <p:ext uri="{BB962C8B-B14F-4D97-AF65-F5344CB8AC3E}">
        <p14:creationId xmlns:p14="http://schemas.microsoft.com/office/powerpoint/2010/main" val="1053430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F45-EEE3-790C-4B8F-C53D2451DDCD}"/>
              </a:ext>
            </a:extLst>
          </p:cNvPr>
          <p:cNvSpPr>
            <a:spLocks noGrp="1"/>
          </p:cNvSpPr>
          <p:nvPr>
            <p:ph type="title"/>
          </p:nvPr>
        </p:nvSpPr>
        <p:spPr/>
        <p:txBody>
          <a:bodyPr>
            <a:normAutofit fontScale="90000"/>
          </a:bodyPr>
          <a:lstStyle/>
          <a:p>
            <a:r>
              <a:rPr lang="en-US" b="1" dirty="0"/>
              <a:t>Classifier for Real-Word Spelling Correction</a:t>
            </a:r>
          </a:p>
        </p:txBody>
      </p:sp>
      <p:sp>
        <p:nvSpPr>
          <p:cNvPr id="3" name="Content Placeholder 2">
            <a:extLst>
              <a:ext uri="{FF2B5EF4-FFF2-40B4-BE49-F238E27FC236}">
                <a16:creationId xmlns:a16="http://schemas.microsoft.com/office/drawing/2014/main" id="{8F086BDC-12DB-2F72-7D23-4A03B8C85414}"/>
              </a:ext>
            </a:extLst>
          </p:cNvPr>
          <p:cNvSpPr>
            <a:spLocks noGrp="1"/>
          </p:cNvSpPr>
          <p:nvPr>
            <p:ph idx="1"/>
          </p:nvPr>
        </p:nvSpPr>
        <p:spPr/>
        <p:txBody>
          <a:bodyPr>
            <a:normAutofit/>
          </a:bodyPr>
          <a:lstStyle/>
          <a:p>
            <a:r>
              <a:rPr lang="en-US" dirty="0"/>
              <a:t> Instead of just channel model and language model </a:t>
            </a:r>
          </a:p>
          <a:p>
            <a:r>
              <a:rPr lang="en-US" dirty="0"/>
              <a:t> Use many features in a classifier </a:t>
            </a:r>
          </a:p>
          <a:p>
            <a:r>
              <a:rPr lang="en-US" dirty="0"/>
              <a:t> Build a classifier for a specific pair like: </a:t>
            </a:r>
          </a:p>
          <a:p>
            <a:pPr marL="0" indent="0">
              <a:buNone/>
            </a:pPr>
            <a:r>
              <a:rPr lang="en-US" dirty="0"/>
              <a:t>	</a:t>
            </a:r>
            <a:r>
              <a:rPr lang="en-US" dirty="0">
                <a:solidFill>
                  <a:srgbClr val="0070C0"/>
                </a:solidFill>
              </a:rPr>
              <a:t>whether/weather </a:t>
            </a:r>
          </a:p>
          <a:p>
            <a:pPr lvl="2"/>
            <a:r>
              <a:rPr lang="en-US" dirty="0">
                <a:solidFill>
                  <a:srgbClr val="0070C0"/>
                </a:solidFill>
              </a:rPr>
              <a:t> “cloudy” within +- 10 words </a:t>
            </a:r>
          </a:p>
          <a:p>
            <a:pPr lvl="2"/>
            <a:r>
              <a:rPr lang="en-US" dirty="0">
                <a:solidFill>
                  <a:srgbClr val="0070C0"/>
                </a:solidFill>
              </a:rPr>
              <a:t> ___ to VERB </a:t>
            </a:r>
          </a:p>
          <a:p>
            <a:pPr lvl="2"/>
            <a:r>
              <a:rPr lang="en-US" dirty="0">
                <a:solidFill>
                  <a:srgbClr val="0070C0"/>
                </a:solidFill>
              </a:rPr>
              <a:t>___ or not</a:t>
            </a:r>
          </a:p>
        </p:txBody>
      </p:sp>
    </p:spTree>
    <p:extLst>
      <p:ext uri="{BB962C8B-B14F-4D97-AF65-F5344CB8AC3E}">
        <p14:creationId xmlns:p14="http://schemas.microsoft.com/office/powerpoint/2010/main" val="1069098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4EC78-23A0-CEB9-9951-96A8826A59E6}"/>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4800" b="1" dirty="0"/>
              <a:t>Classifier-Based Correction Methods</a:t>
            </a:r>
            <a:endParaRPr lang="en-US" sz="4800" dirty="0"/>
          </a:p>
        </p:txBody>
      </p:sp>
      <p:sp>
        <p:nvSpPr>
          <p:cNvPr id="17" name="Rectangle 16">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E0179C1E-D77A-6B83-3889-AA1AD51FFE24}"/>
              </a:ext>
            </a:extLst>
          </p:cNvPr>
          <p:cNvSpPr txBox="1">
            <a:spLocks noChangeArrowheads="1"/>
          </p:cNvSpPr>
          <p:nvPr/>
        </p:nvSpPr>
        <p:spPr bwMode="auto">
          <a:xfrm>
            <a:off x="180237" y="3122834"/>
            <a:ext cx="8007842" cy="35661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ct val="0"/>
              </a:spcBef>
              <a:spcAft>
                <a:spcPts val="600"/>
              </a:spcAft>
              <a:buNone/>
            </a:pPr>
            <a:r>
              <a:rPr lang="en-US" altLang="en-US" sz="1050" b="1" dirty="0"/>
              <a:t>Feature Selection for Enhanced Prediction</a:t>
            </a:r>
            <a:endParaRPr lang="en-US" altLang="en-US" sz="1050" dirty="0"/>
          </a:p>
          <a:p>
            <a:pPr marL="0" fontAlgn="base">
              <a:lnSpc>
                <a:spcPct val="100000"/>
              </a:lnSpc>
              <a:spcBef>
                <a:spcPct val="0"/>
              </a:spcBef>
              <a:spcAft>
                <a:spcPts val="600"/>
              </a:spcAft>
            </a:pPr>
            <a:r>
              <a:rPr lang="en-US" altLang="en-US" sz="1050" dirty="0"/>
              <a:t>Describe how features like word frequency, part of speech tags, and context enhance prediction accuracy.</a:t>
            </a:r>
          </a:p>
          <a:p>
            <a:pPr marL="0" fontAlgn="base">
              <a:lnSpc>
                <a:spcPct val="100000"/>
              </a:lnSpc>
              <a:spcBef>
                <a:spcPct val="0"/>
              </a:spcBef>
              <a:spcAft>
                <a:spcPts val="600"/>
              </a:spcAft>
            </a:pPr>
            <a:r>
              <a:rPr lang="en-US" altLang="en-US" sz="1050" dirty="0"/>
              <a:t>Explain the role of syntactic and semantic features in distinguishing between commonly confused words.</a:t>
            </a:r>
          </a:p>
          <a:p>
            <a:pPr marL="0" fontAlgn="base">
              <a:lnSpc>
                <a:spcPct val="100000"/>
              </a:lnSpc>
              <a:spcBef>
                <a:spcPct val="0"/>
              </a:spcBef>
              <a:spcAft>
                <a:spcPts val="600"/>
              </a:spcAft>
            </a:pPr>
            <a:endParaRPr lang="en-US" altLang="en-US" sz="1050" dirty="0"/>
          </a:p>
          <a:p>
            <a:pPr marL="0" indent="0" fontAlgn="base">
              <a:lnSpc>
                <a:spcPct val="100000"/>
              </a:lnSpc>
              <a:spcBef>
                <a:spcPct val="0"/>
              </a:spcBef>
              <a:spcAft>
                <a:spcPts val="600"/>
              </a:spcAft>
              <a:buNone/>
            </a:pPr>
            <a:r>
              <a:rPr lang="en-US" altLang="en-US" sz="1050" b="1" dirty="0"/>
              <a:t>Classifier Training Process</a:t>
            </a:r>
            <a:endParaRPr lang="en-US" altLang="en-US" sz="1050" dirty="0"/>
          </a:p>
          <a:p>
            <a:pPr marL="0" fontAlgn="base">
              <a:lnSpc>
                <a:spcPct val="100000"/>
              </a:lnSpc>
              <a:spcBef>
                <a:spcPct val="0"/>
              </a:spcBef>
              <a:spcAft>
                <a:spcPts val="600"/>
              </a:spcAft>
            </a:pPr>
            <a:r>
              <a:rPr lang="en-US" altLang="en-US" sz="1050" dirty="0"/>
              <a:t>Outline the steps to train the classifier, including data pre-processing, feature extraction, and model selection.</a:t>
            </a:r>
          </a:p>
          <a:p>
            <a:pPr marL="0" fontAlgn="base">
              <a:lnSpc>
                <a:spcPct val="100000"/>
              </a:lnSpc>
              <a:spcBef>
                <a:spcPct val="0"/>
              </a:spcBef>
              <a:spcAft>
                <a:spcPts val="600"/>
              </a:spcAft>
            </a:pPr>
            <a:r>
              <a:rPr lang="en-US" altLang="en-US" sz="1050" dirty="0"/>
              <a:t>Share insights into the training data set, such as the need for balanced examples of each term in diverse contexts.</a:t>
            </a:r>
          </a:p>
          <a:p>
            <a:pPr marL="0" fontAlgn="base">
              <a:lnSpc>
                <a:spcPct val="100000"/>
              </a:lnSpc>
              <a:spcBef>
                <a:spcPct val="0"/>
              </a:spcBef>
              <a:spcAft>
                <a:spcPts val="600"/>
              </a:spcAft>
            </a:pPr>
            <a:endParaRPr lang="en-US" altLang="en-US" sz="1050" dirty="0"/>
          </a:p>
          <a:p>
            <a:pPr marL="0" marR="0" lvl="0" indent="0" fontAlgn="base">
              <a:lnSpc>
                <a:spcPct val="100000"/>
              </a:lnSpc>
              <a:spcBef>
                <a:spcPct val="0"/>
              </a:spcBef>
              <a:spcAft>
                <a:spcPts val="600"/>
              </a:spcAft>
              <a:buClrTx/>
              <a:buSzTx/>
              <a:buNone/>
              <a:tabLst/>
            </a:pPr>
            <a:r>
              <a:rPr kumimoji="0" lang="en-US" altLang="en-US" sz="1050" b="1" i="0" u="none" strike="noStrike" cap="none" normalizeH="0" baseline="0" dirty="0">
                <a:ln>
                  <a:noFill/>
                </a:ln>
                <a:effectLst/>
              </a:rPr>
              <a:t>Improving Classifier Accuracy</a:t>
            </a:r>
            <a:endParaRPr kumimoji="0" lang="en-US" altLang="en-US" sz="1050" b="0" i="0" u="none" strike="noStrike" cap="none" normalizeH="0" baseline="0" dirty="0">
              <a:ln>
                <a:noFill/>
              </a:ln>
              <a:effectLst/>
            </a:endParaRPr>
          </a:p>
          <a:p>
            <a:pPr marL="0" marR="0" lvl="0" fontAlgn="base">
              <a:lnSpc>
                <a:spcPct val="100000"/>
              </a:lnSpc>
              <a:spcBef>
                <a:spcPct val="0"/>
              </a:spcBef>
              <a:spcAft>
                <a:spcPts val="600"/>
              </a:spcAft>
              <a:buClrTx/>
              <a:buSzTx/>
              <a:tabLst/>
            </a:pPr>
            <a:r>
              <a:rPr kumimoji="0" lang="en-US" altLang="en-US" sz="1050" b="0" i="0" u="none" strike="noStrike" cap="none" normalizeH="0" baseline="0" dirty="0">
                <a:ln>
                  <a:noFill/>
                </a:ln>
                <a:effectLst/>
              </a:rPr>
              <a:t>Present strategies to improve accuracy, like using n-grams or considering the surrounding sentence structure.</a:t>
            </a:r>
          </a:p>
          <a:p>
            <a:pPr marL="0" marR="0" lvl="0" fontAlgn="base">
              <a:lnSpc>
                <a:spcPct val="100000"/>
              </a:lnSpc>
              <a:spcBef>
                <a:spcPct val="0"/>
              </a:spcBef>
              <a:spcAft>
                <a:spcPts val="600"/>
              </a:spcAft>
              <a:buClrTx/>
              <a:buSzTx/>
              <a:tabLst/>
            </a:pPr>
            <a:r>
              <a:rPr kumimoji="0" lang="en-US" altLang="en-US" sz="1050" b="0" i="0" u="none" strike="noStrike" cap="none" normalizeH="0" baseline="0" dirty="0">
                <a:ln>
                  <a:noFill/>
                </a:ln>
                <a:effectLst/>
              </a:rPr>
              <a:t>Offer real-world examples where improved spelling correction has positively impacted user experience or document processing.</a:t>
            </a:r>
          </a:p>
          <a:p>
            <a:pPr marL="0" marR="0" lvl="0" fontAlgn="base">
              <a:lnSpc>
                <a:spcPct val="100000"/>
              </a:lnSpc>
              <a:spcBef>
                <a:spcPct val="0"/>
              </a:spcBef>
              <a:spcAft>
                <a:spcPts val="600"/>
              </a:spcAft>
              <a:buClrTx/>
              <a:buSzTx/>
              <a:tabLst/>
            </a:pPr>
            <a:endParaRPr kumimoji="0" lang="en-US" altLang="en-US" sz="1050" b="0" i="0" u="none" strike="noStrike" cap="none" normalizeH="0" baseline="0" dirty="0">
              <a:ln>
                <a:noFill/>
              </a:ln>
              <a:effectLst/>
            </a:endParaRPr>
          </a:p>
          <a:p>
            <a:pPr marL="0" fontAlgn="base">
              <a:lnSpc>
                <a:spcPct val="100000"/>
              </a:lnSpc>
              <a:spcBef>
                <a:spcPct val="0"/>
              </a:spcBef>
              <a:spcAft>
                <a:spcPts val="600"/>
              </a:spcAft>
            </a:pPr>
            <a:endParaRPr lang="en-US" altLang="en-US" sz="1050" dirty="0"/>
          </a:p>
          <a:p>
            <a:pPr marL="0" fontAlgn="base">
              <a:lnSpc>
                <a:spcPct val="100000"/>
              </a:lnSpc>
              <a:spcBef>
                <a:spcPct val="0"/>
              </a:spcBef>
              <a:spcAft>
                <a:spcPts val="600"/>
              </a:spcAft>
            </a:pPr>
            <a:endParaRPr lang="en-US" altLang="en-US" sz="1050" dirty="0"/>
          </a:p>
          <a:p>
            <a:pPr marL="0" fontAlgn="base">
              <a:lnSpc>
                <a:spcPct val="100000"/>
              </a:lnSpc>
              <a:spcBef>
                <a:spcPct val="0"/>
              </a:spcBef>
              <a:spcAft>
                <a:spcPts val="600"/>
              </a:spcAft>
            </a:pPr>
            <a:endParaRPr lang="en-US" altLang="en-US" sz="1050" dirty="0"/>
          </a:p>
        </p:txBody>
      </p:sp>
      <p:pic>
        <p:nvPicPr>
          <p:cNvPr id="19" name="Picture 18" descr="Green dialogue boxes">
            <a:extLst>
              <a:ext uri="{FF2B5EF4-FFF2-40B4-BE49-F238E27FC236}">
                <a16:creationId xmlns:a16="http://schemas.microsoft.com/office/drawing/2014/main" id="{B14E3330-1879-D8EB-3C0B-C3939D97A12D}"/>
              </a:ext>
            </a:extLst>
          </p:cNvPr>
          <p:cNvPicPr>
            <a:picLocks noChangeAspect="1"/>
          </p:cNvPicPr>
          <p:nvPr/>
        </p:nvPicPr>
        <p:blipFill rotWithShape="1">
          <a:blip r:embed="rId3"/>
          <a:srcRect l="19724" r="25554" b="2"/>
          <a:stretch/>
        </p:blipFill>
        <p:spPr>
          <a:xfrm>
            <a:off x="7684006" y="10"/>
            <a:ext cx="4507993" cy="6857990"/>
          </a:xfrm>
          <a:prstGeom prst="rect">
            <a:avLst/>
          </a:prstGeom>
        </p:spPr>
      </p:pic>
    </p:spTree>
    <p:extLst>
      <p:ext uri="{BB962C8B-B14F-4D97-AF65-F5344CB8AC3E}">
        <p14:creationId xmlns:p14="http://schemas.microsoft.com/office/powerpoint/2010/main" val="1864463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2DD59-8438-AC23-22F2-AA24A6F0C45B}"/>
              </a:ext>
            </a:extLst>
          </p:cNvPr>
          <p:cNvSpPr>
            <a:spLocks noGrp="1"/>
          </p:cNvSpPr>
          <p:nvPr>
            <p:ph type="title"/>
          </p:nvPr>
        </p:nvSpPr>
        <p:spPr>
          <a:xfrm>
            <a:off x="5080216" y="1076324"/>
            <a:ext cx="6272784" cy="1535051"/>
          </a:xfrm>
        </p:spPr>
        <p:txBody>
          <a:bodyPr anchor="b">
            <a:normAutofit/>
          </a:bodyPr>
          <a:lstStyle/>
          <a:p>
            <a:r>
              <a:rPr lang="en-US" sz="5200" b="1"/>
              <a:t>Evaluation</a:t>
            </a:r>
          </a:p>
        </p:txBody>
      </p:sp>
      <p:pic>
        <p:nvPicPr>
          <p:cNvPr id="5" name="Picture 4" descr="Hand holding a pen shading number on a sheet">
            <a:extLst>
              <a:ext uri="{FF2B5EF4-FFF2-40B4-BE49-F238E27FC236}">
                <a16:creationId xmlns:a16="http://schemas.microsoft.com/office/drawing/2014/main" id="{E56DC430-57FD-E5D4-9BD4-633CE150474A}"/>
              </a:ext>
            </a:extLst>
          </p:cNvPr>
          <p:cNvPicPr>
            <a:picLocks noChangeAspect="1"/>
          </p:cNvPicPr>
          <p:nvPr/>
        </p:nvPicPr>
        <p:blipFill rotWithShape="1">
          <a:blip r:embed="rId3"/>
          <a:srcRect l="51389" r="4760" b="-1"/>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D3CE31A-E07C-1650-9993-771514B7A9BA}"/>
              </a:ext>
            </a:extLst>
          </p:cNvPr>
          <p:cNvSpPr>
            <a:spLocks noGrp="1"/>
          </p:cNvSpPr>
          <p:nvPr>
            <p:ph idx="1"/>
          </p:nvPr>
        </p:nvSpPr>
        <p:spPr>
          <a:xfrm>
            <a:off x="5080216" y="3351276"/>
            <a:ext cx="6272784" cy="2825686"/>
          </a:xfrm>
        </p:spPr>
        <p:txBody>
          <a:bodyPr>
            <a:normAutofit/>
          </a:bodyPr>
          <a:lstStyle/>
          <a:p>
            <a:r>
              <a:rPr lang="en-US" sz="1800"/>
              <a:t>Some spelling error test sets </a:t>
            </a:r>
          </a:p>
          <a:p>
            <a:pPr lvl="1"/>
            <a:r>
              <a:rPr lang="en-US" sz="1800"/>
              <a:t> Wikipedia’s list of common English misspelling </a:t>
            </a:r>
          </a:p>
          <a:p>
            <a:pPr lvl="1"/>
            <a:r>
              <a:rPr lang="en-US" sz="1800"/>
              <a:t> Aspell filtered version of that list </a:t>
            </a:r>
          </a:p>
          <a:p>
            <a:pPr lvl="1"/>
            <a:r>
              <a:rPr lang="en-US" sz="1800"/>
              <a:t> Birkbeck spelling error corpus </a:t>
            </a:r>
          </a:p>
          <a:p>
            <a:pPr lvl="1"/>
            <a:r>
              <a:rPr lang="en-US" sz="1800"/>
              <a:t> Peter Norvig’s list of errors (includes Wikipedia and Birkbeck, for training or testing)</a:t>
            </a:r>
          </a:p>
        </p:txBody>
      </p:sp>
    </p:spTree>
    <p:extLst>
      <p:ext uri="{BB962C8B-B14F-4D97-AF65-F5344CB8AC3E}">
        <p14:creationId xmlns:p14="http://schemas.microsoft.com/office/powerpoint/2010/main" val="359110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7080A-08EE-5B39-F936-F9A9E1FF1E3D}"/>
              </a:ext>
            </a:extLst>
          </p:cNvPr>
          <p:cNvSpPr>
            <a:spLocks noGrp="1"/>
          </p:cNvSpPr>
          <p:nvPr>
            <p:ph type="title"/>
          </p:nvPr>
        </p:nvSpPr>
        <p:spPr>
          <a:xfrm>
            <a:off x="841248" y="256032"/>
            <a:ext cx="10506456" cy="1014984"/>
          </a:xfrm>
        </p:spPr>
        <p:txBody>
          <a:bodyPr anchor="b">
            <a:normAutofit/>
          </a:bodyPr>
          <a:lstStyle/>
          <a:p>
            <a:r>
              <a:rPr lang="en-US" dirty="0"/>
              <a:t>Spelling Errors</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DD5026DB-010B-0555-E42D-45CCCDA06B62}"/>
              </a:ext>
            </a:extLst>
          </p:cNvPr>
          <p:cNvGraphicFramePr>
            <a:graphicFrameLocks noGrp="1"/>
          </p:cNvGraphicFramePr>
          <p:nvPr>
            <p:ph idx="1"/>
            <p:extLst>
              <p:ext uri="{D42A27DB-BD31-4B8C-83A1-F6EECF244321}">
                <p14:modId xmlns:p14="http://schemas.microsoft.com/office/powerpoint/2010/main" val="265333657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1921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644526-5632-2602-7481-58A3FE6E7AFB}"/>
              </a:ext>
            </a:extLst>
          </p:cNvPr>
          <p:cNvSpPr>
            <a:spLocks noGrp="1"/>
          </p:cNvSpPr>
          <p:nvPr>
            <p:ph type="title"/>
          </p:nvPr>
        </p:nvSpPr>
        <p:spPr>
          <a:xfrm>
            <a:off x="868680" y="1719072"/>
            <a:ext cx="3103427" cy="3520440"/>
          </a:xfrm>
        </p:spPr>
        <p:txBody>
          <a:bodyPr anchor="t">
            <a:normAutofit/>
          </a:bodyPr>
          <a:lstStyle/>
          <a:p>
            <a:r>
              <a:rPr lang="en-US" sz="3600" dirty="0"/>
              <a:t>Non - Word Errors</a:t>
            </a:r>
          </a:p>
        </p:txBody>
      </p:sp>
      <p:sp>
        <p:nvSpPr>
          <p:cNvPr id="22" name="Rectangle 21">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3BBEEED-4207-56D3-CC37-B17F0FF0D5CE}"/>
              </a:ext>
            </a:extLst>
          </p:cNvPr>
          <p:cNvGraphicFramePr>
            <a:graphicFrameLocks noGrp="1"/>
          </p:cNvGraphicFramePr>
          <p:nvPr>
            <p:ph idx="1"/>
            <p:extLst>
              <p:ext uri="{D42A27DB-BD31-4B8C-83A1-F6EECF244321}">
                <p14:modId xmlns:p14="http://schemas.microsoft.com/office/powerpoint/2010/main" val="1391253967"/>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244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D26159-35D3-C7ED-7BFE-4FA061A9610D}"/>
              </a:ext>
            </a:extLst>
          </p:cNvPr>
          <p:cNvSpPr>
            <a:spLocks noGrp="1"/>
          </p:cNvSpPr>
          <p:nvPr>
            <p:ph type="title"/>
          </p:nvPr>
        </p:nvSpPr>
        <p:spPr>
          <a:xfrm>
            <a:off x="868680" y="1719072"/>
            <a:ext cx="3103427" cy="3520440"/>
          </a:xfrm>
        </p:spPr>
        <p:txBody>
          <a:bodyPr anchor="t">
            <a:normAutofit/>
          </a:bodyPr>
          <a:lstStyle/>
          <a:p>
            <a:r>
              <a:rPr lang="en-US" sz="3600" dirty="0"/>
              <a:t>Real Word Errors</a:t>
            </a:r>
          </a:p>
        </p:txBody>
      </p:sp>
      <p:sp>
        <p:nvSpPr>
          <p:cNvPr id="55" name="Rectangle 54">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7375006-3786-030A-821C-699645EA866A}"/>
              </a:ext>
            </a:extLst>
          </p:cNvPr>
          <p:cNvGraphicFramePr>
            <a:graphicFrameLocks noGrp="1"/>
          </p:cNvGraphicFramePr>
          <p:nvPr>
            <p:ph idx="1"/>
            <p:extLst>
              <p:ext uri="{D42A27DB-BD31-4B8C-83A1-F6EECF244321}">
                <p14:modId xmlns:p14="http://schemas.microsoft.com/office/powerpoint/2010/main" val="4134340127"/>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50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96F1E-B014-99F4-21BB-D7DA98D72499}"/>
              </a:ext>
            </a:extLst>
          </p:cNvPr>
          <p:cNvSpPr>
            <a:spLocks noGrp="1"/>
          </p:cNvSpPr>
          <p:nvPr>
            <p:ph type="title"/>
          </p:nvPr>
        </p:nvSpPr>
        <p:spPr>
          <a:xfrm>
            <a:off x="659234" y="957447"/>
            <a:ext cx="3383280" cy="4943105"/>
          </a:xfrm>
        </p:spPr>
        <p:txBody>
          <a:bodyPr anchor="ctr">
            <a:normAutofit/>
          </a:bodyPr>
          <a:lstStyle/>
          <a:p>
            <a:r>
              <a:rPr lang="en-US" b="1" dirty="0">
                <a:effectLst/>
                <a:highlight>
                  <a:srgbClr val="FFFFFF"/>
                </a:highlight>
                <a:latin typeface="Calibri" panose="020F0502020204030204" pitchFamily="34" charset="0"/>
              </a:rPr>
              <a:t>Rates of spelling errors </a:t>
            </a:r>
            <a:endParaRPr lang="en-US" dirty="0"/>
          </a:p>
        </p:txBody>
      </p:sp>
      <p:sp>
        <p:nvSpPr>
          <p:cNvPr id="25" name="Rectangle 2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5D5BD54-C7D1-3162-F394-2CE22FEFD847}"/>
              </a:ext>
            </a:extLst>
          </p:cNvPr>
          <p:cNvGraphicFramePr>
            <a:graphicFrameLocks noGrp="1"/>
          </p:cNvGraphicFramePr>
          <p:nvPr>
            <p:ph idx="1"/>
            <p:extLst>
              <p:ext uri="{D42A27DB-BD31-4B8C-83A1-F6EECF244321}">
                <p14:modId xmlns:p14="http://schemas.microsoft.com/office/powerpoint/2010/main" val="2594253821"/>
              </p:ext>
            </p:extLst>
          </p:nvPr>
        </p:nvGraphicFramePr>
        <p:xfrm>
          <a:off x="4854203" y="-926921"/>
          <a:ext cx="6812280" cy="554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hart 3">
            <a:extLst>
              <a:ext uri="{FF2B5EF4-FFF2-40B4-BE49-F238E27FC236}">
                <a16:creationId xmlns:a16="http://schemas.microsoft.com/office/drawing/2014/main" id="{4E0AAD71-9702-8CD1-76D7-50F2037D1AD4}"/>
              </a:ext>
            </a:extLst>
          </p:cNvPr>
          <p:cNvGraphicFramePr/>
          <p:nvPr>
            <p:extLst>
              <p:ext uri="{D42A27DB-BD31-4B8C-83A1-F6EECF244321}">
                <p14:modId xmlns:p14="http://schemas.microsoft.com/office/powerpoint/2010/main" val="3722642048"/>
              </p:ext>
            </p:extLst>
          </p:nvPr>
        </p:nvGraphicFramePr>
        <p:xfrm>
          <a:off x="5384800" y="2818582"/>
          <a:ext cx="6281683" cy="378716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267110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1" name="Freeform: Shape 308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83" name="Freeform: Shape 308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D77F66-FB90-96A8-53ED-12E689A4B913}"/>
              </a:ext>
            </a:extLst>
          </p:cNvPr>
          <p:cNvSpPr>
            <a:spLocks noGrp="1"/>
          </p:cNvSpPr>
          <p:nvPr>
            <p:ph type="title"/>
          </p:nvPr>
        </p:nvSpPr>
        <p:spPr>
          <a:xfrm>
            <a:off x="371094" y="1161288"/>
            <a:ext cx="3438144" cy="1239012"/>
          </a:xfrm>
        </p:spPr>
        <p:txBody>
          <a:bodyPr anchor="ctr">
            <a:normAutofit fontScale="90000"/>
          </a:bodyPr>
          <a:lstStyle/>
          <a:p>
            <a:r>
              <a:rPr lang="en-US" sz="3600" b="1" dirty="0">
                <a:solidFill>
                  <a:srgbClr val="FF0000"/>
                </a:solidFill>
                <a:effectLst/>
                <a:highlight>
                  <a:srgbClr val="FFFFFF"/>
                </a:highlight>
                <a:latin typeface="Calibri" panose="020F0502020204030204" pitchFamily="34" charset="0"/>
              </a:rPr>
              <a:t>The Noisy Channel Model of Spelling </a:t>
            </a:r>
            <a:endParaRPr lang="en-US" sz="3600" b="1" dirty="0">
              <a:solidFill>
                <a:srgbClr val="FF0000"/>
              </a:solidFill>
            </a:endParaRPr>
          </a:p>
        </p:txBody>
      </p:sp>
      <p:sp>
        <p:nvSpPr>
          <p:cNvPr id="3085" name="Rectangle 308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7" name="Rectangle 308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804D6A-8FCB-DE32-92B7-93187C2A7461}"/>
              </a:ext>
            </a:extLst>
          </p:cNvPr>
          <p:cNvSpPr>
            <a:spLocks noGrp="1"/>
          </p:cNvSpPr>
          <p:nvPr>
            <p:ph idx="1"/>
          </p:nvPr>
        </p:nvSpPr>
        <p:spPr>
          <a:xfrm>
            <a:off x="371094" y="2718054"/>
            <a:ext cx="3383280" cy="3207258"/>
          </a:xfrm>
        </p:spPr>
        <p:txBody>
          <a:bodyPr anchor="t">
            <a:normAutofit/>
          </a:bodyPr>
          <a:lstStyle/>
          <a:p>
            <a:pPr marL="0" indent="0">
              <a:buNone/>
            </a:pPr>
            <a:r>
              <a:rPr lang="en-US" sz="3200" dirty="0">
                <a:effectLst/>
                <a:highlight>
                  <a:srgbClr val="FFFFFF"/>
                </a:highlight>
                <a:latin typeface="Calibri" panose="020F0502020204030204" pitchFamily="34" charset="0"/>
              </a:rPr>
              <a:t>Noisy Channel Intuition </a:t>
            </a:r>
            <a:endParaRPr lang="en-US" sz="3200" dirty="0">
              <a:effectLst/>
              <a:highlight>
                <a:srgbClr val="FFFFFF"/>
              </a:highlight>
            </a:endParaRPr>
          </a:p>
          <a:p>
            <a:pPr marL="0" indent="0">
              <a:buNone/>
            </a:pPr>
            <a:endParaRPr lang="en-US" sz="3200" dirty="0"/>
          </a:p>
        </p:txBody>
      </p:sp>
      <p:pic>
        <p:nvPicPr>
          <p:cNvPr id="3074" name="Picture 2" descr="NLP基础概览+ Spell Correction with Noisy Channel-CSDN博客">
            <a:extLst>
              <a:ext uri="{FF2B5EF4-FFF2-40B4-BE49-F238E27FC236}">
                <a16:creationId xmlns:a16="http://schemas.microsoft.com/office/drawing/2014/main" id="{029A29DF-C741-45AB-9F8F-3B4858CED9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01184" y="1861273"/>
            <a:ext cx="6922008" cy="323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556586"/>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Atlas</Template>
  <TotalTime>3062</TotalTime>
  <Words>5835</Words>
  <Application>Microsoft Macintosh PowerPoint</Application>
  <PresentationFormat>Widescreen</PresentationFormat>
  <Paragraphs>611</Paragraphs>
  <Slides>48</Slides>
  <Notes>46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Aptos</vt:lpstr>
      <vt:lpstr>Arial</vt:lpstr>
      <vt:lpstr>Avenir Next LT Pro</vt:lpstr>
      <vt:lpstr>Calibri</vt:lpstr>
      <vt:lpstr>Helvetica</vt:lpstr>
      <vt:lpstr>KaTeX_Main</vt:lpstr>
      <vt:lpstr>KaTeX_Math</vt:lpstr>
      <vt:lpstr>Söhne</vt:lpstr>
      <vt:lpstr>Symbol</vt:lpstr>
      <vt:lpstr>Times</vt:lpstr>
      <vt:lpstr>Times New Roman</vt:lpstr>
      <vt:lpstr>Wingdings</vt:lpstr>
      <vt:lpstr>AccentBoxVTI</vt:lpstr>
      <vt:lpstr>SPELLING CORRECTION</vt:lpstr>
      <vt:lpstr>PowerPoint Presentation</vt:lpstr>
      <vt:lpstr>Spelling Tasks</vt:lpstr>
      <vt:lpstr>Types of Spelling Errors</vt:lpstr>
      <vt:lpstr>Spelling Errors</vt:lpstr>
      <vt:lpstr>Non - Word Errors</vt:lpstr>
      <vt:lpstr>Real Word Errors</vt:lpstr>
      <vt:lpstr>Rates of spelling errors </vt:lpstr>
      <vt:lpstr>The Noisy Channel Model of Spelling </vt:lpstr>
      <vt:lpstr>Noisy Channels</vt:lpstr>
      <vt:lpstr>Noisy Channel</vt:lpstr>
      <vt:lpstr>Contributions to Spelling Correction Research</vt:lpstr>
      <vt:lpstr>Damerau - Levenshtein edit distance</vt:lpstr>
      <vt:lpstr>Examples of Damerau - Levenshtein Edit Distance</vt:lpstr>
      <vt:lpstr>Language Model</vt:lpstr>
      <vt:lpstr>Unigram prior probability</vt:lpstr>
      <vt:lpstr>Channel model probability </vt:lpstr>
      <vt:lpstr>Computing error probability: confusion matrix </vt:lpstr>
      <vt:lpstr>Confusion matrix for spelling errors </vt:lpstr>
      <vt:lpstr>Confusion Matrix for Modeling  P(x | w)</vt:lpstr>
      <vt:lpstr>Modeling Noisy Channel P(x|w)</vt:lpstr>
      <vt:lpstr>Unigram Probability P(w)</vt:lpstr>
      <vt:lpstr>Noisy Channel Model P(x | w) for acress</vt:lpstr>
      <vt:lpstr>Combining P(w) and P(w | x) for acress</vt:lpstr>
      <vt:lpstr>Adding Context</vt:lpstr>
      <vt:lpstr>Using Bigram Language Model</vt:lpstr>
      <vt:lpstr>Real-Word Spelling Errors</vt:lpstr>
      <vt:lpstr>Dealing with spelling errors Kukich (1992)</vt:lpstr>
      <vt:lpstr>Solving Real-World Spelling Errors</vt:lpstr>
      <vt:lpstr>Example of Real-Word Spell Correction [P. Norvig]</vt:lpstr>
      <vt:lpstr>Graph of all Possible Candidate Combinations</vt:lpstr>
      <vt:lpstr>Graph of all Possible Candidate Combinations</vt:lpstr>
      <vt:lpstr>Graph of all Possible Candidate Combinations</vt:lpstr>
      <vt:lpstr>Graph of all Possible Candidate Combinations</vt:lpstr>
      <vt:lpstr>Noisy Channel for Real-Word Spell Correction</vt:lpstr>
      <vt:lpstr>Simplification: One Error per Sentence</vt:lpstr>
      <vt:lpstr>Where to Get Probabilities</vt:lpstr>
      <vt:lpstr>Probability of No Error</vt:lpstr>
      <vt:lpstr>Peter Norvig’s Example Continued</vt:lpstr>
      <vt:lpstr>HCI issues in spelling</vt:lpstr>
      <vt:lpstr>State of the art noisy channel</vt:lpstr>
      <vt:lpstr>Phonetic error model</vt:lpstr>
      <vt:lpstr>Improvements to channel model</vt:lpstr>
      <vt:lpstr>Understanding Spelling Mistakes</vt:lpstr>
      <vt:lpstr>Understanding Spelling Mistakes</vt:lpstr>
      <vt:lpstr>Classifier for Real-Word Spelling Correction</vt:lpstr>
      <vt:lpstr>Classifier-Based Correction Methods</vt:lpstr>
      <vt:lpstr>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Gangireddy, Arun Kumar</dc:creator>
  <cp:lastModifiedBy>Gangireddy, Arun Kumar</cp:lastModifiedBy>
  <cp:revision>173</cp:revision>
  <dcterms:created xsi:type="dcterms:W3CDTF">2024-03-24T19:42:54Z</dcterms:created>
  <dcterms:modified xsi:type="dcterms:W3CDTF">2024-03-27T00:09:57Z</dcterms:modified>
</cp:coreProperties>
</file>